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xmlns="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9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394" y="4881358"/>
            <a:ext cx="253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Continuous distributions</a:t>
            </a:r>
            <a:endParaRPr lang="en-US" b="1" dirty="0" smtClean="0"/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221343"/>
            <a:ext cx="8621486" cy="663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4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14" y="86933"/>
            <a:ext cx="8810172" cy="66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78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8" y="1596570"/>
            <a:ext cx="11224397" cy="448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85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314" y="1973943"/>
            <a:ext cx="8577943" cy="18433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1698170"/>
            <a:ext cx="9753600" cy="287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06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633231"/>
            <a:ext cx="9114972" cy="541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2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88685"/>
            <a:ext cx="8824685" cy="654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96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206668"/>
            <a:ext cx="9187542" cy="651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4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8" y="207771"/>
            <a:ext cx="10087428" cy="65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1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403670"/>
            <a:ext cx="8876071" cy="596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47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9" y="46405"/>
            <a:ext cx="9869713" cy="662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19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6" y="1480457"/>
            <a:ext cx="10247085" cy="454297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The </a:t>
            </a:r>
            <a:r>
              <a:rPr lang="en-US" dirty="0" smtClean="0"/>
              <a:t>normal </a:t>
            </a:r>
            <a:r>
              <a:rPr lang="en-US" dirty="0"/>
              <a:t>distribution was first discovered </a:t>
            </a:r>
            <a:r>
              <a:rPr lang="en-US" dirty="0" smtClean="0"/>
              <a:t>in1733 </a:t>
            </a:r>
            <a:r>
              <a:rPr lang="en-US" dirty="0"/>
              <a:t>by English mathematician </a:t>
            </a:r>
            <a:r>
              <a:rPr lang="en-US" dirty="0" smtClean="0"/>
              <a:t>De-</a:t>
            </a:r>
            <a:r>
              <a:rPr lang="en-US" dirty="0" err="1" smtClean="0"/>
              <a:t>Moivre</a:t>
            </a:r>
            <a:r>
              <a:rPr lang="en-US" dirty="0" smtClean="0"/>
              <a:t>, who </a:t>
            </a:r>
            <a:r>
              <a:rPr lang="en-US" dirty="0"/>
              <a:t>obtained this continuous </a:t>
            </a:r>
            <a:r>
              <a:rPr lang="en-US" dirty="0" smtClean="0"/>
              <a:t>distribution as </a:t>
            </a:r>
            <a:r>
              <a:rPr lang="en-US" dirty="0"/>
              <a:t>a limiting case of the binomial distribution and </a:t>
            </a:r>
            <a:r>
              <a:rPr lang="en-US" dirty="0" smtClean="0"/>
              <a:t>applied </a:t>
            </a:r>
            <a:r>
              <a:rPr lang="en-US" dirty="0"/>
              <a:t>it to problems </a:t>
            </a:r>
            <a:r>
              <a:rPr lang="en-US" dirty="0" smtClean="0"/>
              <a:t>arising in </a:t>
            </a:r>
            <a:r>
              <a:rPr lang="en-US" dirty="0"/>
              <a:t>the game of chance. It was also known to </a:t>
            </a:r>
            <a:r>
              <a:rPr lang="en-US" dirty="0" smtClean="0"/>
              <a:t>Laplace, </a:t>
            </a:r>
            <a:r>
              <a:rPr lang="en-US" dirty="0"/>
              <a:t>no later than 1774 but </a:t>
            </a:r>
            <a:r>
              <a:rPr lang="en-US" dirty="0" smtClean="0"/>
              <a:t>through a </a:t>
            </a:r>
            <a:r>
              <a:rPr lang="en-US" dirty="0"/>
              <a:t>historical error it was credited to </a:t>
            </a:r>
            <a:r>
              <a:rPr lang="en-US" dirty="0" smtClean="0"/>
              <a:t>Gauss, </a:t>
            </a:r>
            <a:r>
              <a:rPr lang="en-US" dirty="0"/>
              <a:t>who first made reference to it in </a:t>
            </a:r>
            <a:r>
              <a:rPr lang="en-US" dirty="0" smtClean="0"/>
              <a:t>the beginning </a:t>
            </a:r>
            <a:r>
              <a:rPr lang="en-US" dirty="0"/>
              <a:t>of 19th century (1809</a:t>
            </a:r>
            <a:r>
              <a:rPr lang="en-US" dirty="0" smtClean="0"/>
              <a:t>), </a:t>
            </a:r>
            <a:r>
              <a:rPr lang="en-US" dirty="0"/>
              <a:t>as the </a:t>
            </a:r>
            <a:r>
              <a:rPr lang="en-US" dirty="0" smtClean="0"/>
              <a:t>distribution </a:t>
            </a:r>
            <a:r>
              <a:rPr lang="en-US" dirty="0"/>
              <a:t>of errors in Astronomy. 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Gauss used </a:t>
            </a:r>
            <a:r>
              <a:rPr lang="en-US" dirty="0"/>
              <a:t>the normal curve to describe the theory of accidental errors of </a:t>
            </a:r>
            <a:r>
              <a:rPr lang="en-US" dirty="0" smtClean="0"/>
              <a:t>measurements involved </a:t>
            </a:r>
            <a:r>
              <a:rPr lang="en-US" dirty="0"/>
              <a:t>in the calculation of orbits of heavenly bodies. Throughout the </a:t>
            </a:r>
            <a:r>
              <a:rPr lang="en-US" dirty="0" smtClean="0"/>
              <a:t>eighteenth and nineteenth </a:t>
            </a:r>
            <a:r>
              <a:rPr lang="en-US" dirty="0"/>
              <a:t>centuries, various efforts were made to establish </a:t>
            </a:r>
            <a:r>
              <a:rPr lang="en-US" dirty="0" smtClean="0"/>
              <a:t>the normal model as </a:t>
            </a:r>
            <a:r>
              <a:rPr lang="en-US" dirty="0"/>
              <a:t>the underlying law ruling all continuous random variables. </a:t>
            </a:r>
            <a:r>
              <a:rPr lang="en-US" dirty="0" smtClean="0"/>
              <a:t>Thus, </a:t>
            </a:r>
            <a:r>
              <a:rPr lang="en-US" dirty="0"/>
              <a:t>the </a:t>
            </a:r>
            <a:r>
              <a:rPr lang="en-US" dirty="0" smtClean="0"/>
              <a:t>name </a:t>
            </a:r>
            <a:r>
              <a:rPr lang="en-US" i="1" dirty="0" smtClean="0"/>
              <a:t>"</a:t>
            </a:r>
            <a:r>
              <a:rPr lang="en-US" i="1" dirty="0" err="1" smtClean="0"/>
              <a:t>normaI</a:t>
            </a:r>
            <a:r>
              <a:rPr lang="en-US" i="1" dirty="0"/>
              <a:t>" </a:t>
            </a:r>
            <a:r>
              <a:rPr lang="en-US" dirty="0"/>
              <a:t>. These efforts. however. failed because </a:t>
            </a:r>
            <a:r>
              <a:rPr lang="en-US" dirty="0" smtClean="0"/>
              <a:t>of false </a:t>
            </a:r>
            <a:r>
              <a:rPr lang="en-US" dirty="0"/>
              <a:t>premises. The </a:t>
            </a:r>
            <a:r>
              <a:rPr lang="en-US" dirty="0" smtClean="0"/>
              <a:t>normal model has, nevertheless </a:t>
            </a:r>
            <a:r>
              <a:rPr lang="en-US" dirty="0"/>
              <a:t>become the most important probability model in </a:t>
            </a:r>
            <a:r>
              <a:rPr lang="en-US" dirty="0" smtClean="0"/>
              <a:t>statistical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0" y="711198"/>
            <a:ext cx="11460671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3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" y="841830"/>
            <a:ext cx="1128154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42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44187"/>
            <a:ext cx="8650513" cy="642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6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1146630"/>
            <a:ext cx="11596915" cy="531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6" y="1204686"/>
            <a:ext cx="8534399" cy="48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03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Normal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9771" y="1600206"/>
            <a:ext cx="7300686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" y="1451429"/>
            <a:ext cx="10305143" cy="47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2" y="420914"/>
            <a:ext cx="10671656" cy="561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7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14" y="467333"/>
            <a:ext cx="9303657" cy="62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5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514" y="1600206"/>
            <a:ext cx="8998857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1162129"/>
            <a:ext cx="9695541" cy="493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84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" y="843271"/>
            <a:ext cx="10483623" cy="539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96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227</Words>
  <Application>Microsoft Office PowerPoint</Application>
  <PresentationFormat>Custom</PresentationFormat>
  <Paragraphs>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Normal Distribution</vt:lpstr>
      <vt:lpstr>Normal Distribution</vt:lpstr>
      <vt:lpstr>PowerPoint Presentation</vt:lpstr>
      <vt:lpstr>Properties of Normal Distribution</vt:lpstr>
      <vt:lpstr>PowerPoint Presentation</vt:lpstr>
      <vt:lpstr>PowerPoint Presentation</vt:lpstr>
      <vt:lpstr>Area under the Normal Curve</vt:lpstr>
      <vt:lpstr>PowerPoint Presentation</vt:lpstr>
      <vt:lpstr>PowerPoint Presentation</vt:lpstr>
      <vt:lpstr>PowerPoint Presentation</vt:lpstr>
      <vt:lpstr>Remarks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85</cp:revision>
  <dcterms:created xsi:type="dcterms:W3CDTF">2022-02-18T00:35:21Z</dcterms:created>
  <dcterms:modified xsi:type="dcterms:W3CDTF">2024-01-04T17:25:12Z</dcterms:modified>
</cp:coreProperties>
</file>