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6"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260" r:id="rId44"/>
    <p:sldId id="27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neet Kaur" userId="bc5776e180dc8fcf" providerId="LiveId" clId="{4A354031-1905-4D90-9B5E-2690F81CEDF0}"/>
    <pc:docChg chg="undo redo custSel addSld delSld modSld sldOrd">
      <pc:chgData name="Rajneet Kaur" userId="bc5776e180dc8fcf" providerId="LiveId" clId="{4A354031-1905-4D90-9B5E-2690F81CEDF0}" dt="2022-08-05T16:43:41.727" v="1599"/>
      <pc:docMkLst>
        <pc:docMk/>
      </pc:docMkLst>
      <pc:sldChg chg="modSp mod">
        <pc:chgData name="Rajneet Kaur" userId="bc5776e180dc8fcf" providerId="LiveId" clId="{4A354031-1905-4D90-9B5E-2690F81CEDF0}" dt="2022-08-05T16:40:38.321" v="1568" actId="20577"/>
        <pc:sldMkLst>
          <pc:docMk/>
          <pc:sldMk cId="155137632" sldId="256"/>
        </pc:sldMkLst>
        <pc:spChg chg="mod">
          <ac:chgData name="Rajneet Kaur" userId="bc5776e180dc8fcf" providerId="LiveId" clId="{4A354031-1905-4D90-9B5E-2690F81CEDF0}" dt="2022-08-05T16:40:38.321" v="1568" actId="20577"/>
          <ac:spMkLst>
            <pc:docMk/>
            <pc:sldMk cId="155137632" sldId="256"/>
            <ac:spMk id="2" creationId="{1435F56E-1CC1-A84F-7255-768A7E3B8414}"/>
          </ac:spMkLst>
        </pc:spChg>
      </pc:sldChg>
      <pc:sldChg chg="addSp delSp modSp new mod">
        <pc:chgData name="Rajneet Kaur" userId="bc5776e180dc8fcf" providerId="LiveId" clId="{4A354031-1905-4D90-9B5E-2690F81CEDF0}" dt="2022-08-05T16:40:51.675" v="1569"/>
        <pc:sldMkLst>
          <pc:docMk/>
          <pc:sldMk cId="1648430171" sldId="257"/>
        </pc:sldMkLst>
        <pc:spChg chg="mod">
          <ac:chgData name="Rajneet Kaur" userId="bc5776e180dc8fcf" providerId="LiveId" clId="{4A354031-1905-4D90-9B5E-2690F81CEDF0}" dt="2022-07-22T01:30:00.979" v="2"/>
          <ac:spMkLst>
            <pc:docMk/>
            <pc:sldMk cId="1648430171" sldId="257"/>
            <ac:spMk id="2" creationId="{C8F43504-56DE-FC15-1ECC-974E13A21F0B}"/>
          </ac:spMkLst>
        </pc:spChg>
        <pc:spChg chg="mod">
          <ac:chgData name="Rajneet Kaur" userId="bc5776e180dc8fcf" providerId="LiveId" clId="{4A354031-1905-4D90-9B5E-2690F81CEDF0}" dt="2022-07-22T01:29:45.433" v="1"/>
          <ac:spMkLst>
            <pc:docMk/>
            <pc:sldMk cId="1648430171" sldId="257"/>
            <ac:spMk id="3" creationId="{7C16B622-9C08-FDA2-9302-74168D757A2B}"/>
          </ac:spMkLst>
        </pc:spChg>
        <pc:spChg chg="add del">
          <ac:chgData name="Rajneet Kaur" userId="bc5776e180dc8fcf" providerId="LiveId" clId="{4A354031-1905-4D90-9B5E-2690F81CEDF0}" dt="2022-08-05T16:40:24.429" v="1562" actId="22"/>
          <ac:spMkLst>
            <pc:docMk/>
            <pc:sldMk cId="1648430171" sldId="257"/>
            <ac:spMk id="5" creationId="{9A06120B-A623-592E-F272-9DCA013D222C}"/>
          </ac:spMkLst>
        </pc:spChg>
        <pc:picChg chg="add mod">
          <ac:chgData name="Rajneet Kaur" userId="bc5776e180dc8fcf" providerId="LiveId" clId="{4A354031-1905-4D90-9B5E-2690F81CEDF0}" dt="2022-08-05T16:40:51.675" v="1569"/>
          <ac:picMkLst>
            <pc:docMk/>
            <pc:sldMk cId="1648430171" sldId="257"/>
            <ac:picMk id="6" creationId="{D11E6B1A-E1D7-7B67-3CCE-FC1D88E4DBDA}"/>
          </ac:picMkLst>
        </pc:picChg>
      </pc:sldChg>
      <pc:sldChg chg="addSp delSp modSp new mod">
        <pc:chgData name="Rajneet Kaur" userId="bc5776e180dc8fcf" providerId="LiveId" clId="{4A354031-1905-4D90-9B5E-2690F81CEDF0}" dt="2022-08-05T16:40:54.220" v="1570"/>
        <pc:sldMkLst>
          <pc:docMk/>
          <pc:sldMk cId="408688530" sldId="258"/>
        </pc:sldMkLst>
        <pc:spChg chg="mod">
          <ac:chgData name="Rajneet Kaur" userId="bc5776e180dc8fcf" providerId="LiveId" clId="{4A354031-1905-4D90-9B5E-2690F81CEDF0}" dt="2022-07-22T01:41:03.873" v="29" actId="2711"/>
          <ac:spMkLst>
            <pc:docMk/>
            <pc:sldMk cId="408688530" sldId="258"/>
            <ac:spMk id="2" creationId="{882A6DF3-2352-1B02-2409-C30C4CDE6119}"/>
          </ac:spMkLst>
        </pc:spChg>
        <pc:spChg chg="mod">
          <ac:chgData name="Rajneet Kaur" userId="bc5776e180dc8fcf" providerId="LiveId" clId="{4A354031-1905-4D90-9B5E-2690F81CEDF0}" dt="2022-07-22T01:59:09.332" v="214" actId="5793"/>
          <ac:spMkLst>
            <pc:docMk/>
            <pc:sldMk cId="408688530" sldId="258"/>
            <ac:spMk id="3" creationId="{312CF608-B0E2-1C3B-1A5C-4FEB60E560CC}"/>
          </ac:spMkLst>
        </pc:spChg>
        <pc:spChg chg="add del">
          <ac:chgData name="Rajneet Kaur" userId="bc5776e180dc8fcf" providerId="LiveId" clId="{4A354031-1905-4D90-9B5E-2690F81CEDF0}" dt="2022-07-22T01:48:48.133" v="152"/>
          <ac:spMkLst>
            <pc:docMk/>
            <pc:sldMk cId="408688530" sldId="258"/>
            <ac:spMk id="4" creationId="{68855D9D-6B51-D006-0C9C-F491BC4BB7A7}"/>
          </ac:spMkLst>
        </pc:spChg>
        <pc:picChg chg="add mod">
          <ac:chgData name="Rajneet Kaur" userId="bc5776e180dc8fcf" providerId="LiveId" clId="{4A354031-1905-4D90-9B5E-2690F81CEDF0}" dt="2022-08-05T16:40:54.220" v="1570"/>
          <ac:picMkLst>
            <pc:docMk/>
            <pc:sldMk cId="408688530" sldId="258"/>
            <ac:picMk id="4" creationId="{DC43642E-9A2B-7577-2091-0F6D0C7F16FF}"/>
          </ac:picMkLst>
        </pc:picChg>
        <pc:picChg chg="add del">
          <ac:chgData name="Rajneet Kaur" userId="bc5776e180dc8fcf" providerId="LiveId" clId="{4A354031-1905-4D90-9B5E-2690F81CEDF0}" dt="2022-07-22T01:48:48.133" v="152"/>
          <ac:picMkLst>
            <pc:docMk/>
            <pc:sldMk cId="408688530" sldId="258"/>
            <ac:picMk id="1026" creationId="{E40693C0-05D7-9B3C-B594-5F37A741863B}"/>
          </ac:picMkLst>
        </pc:picChg>
        <pc:picChg chg="add del">
          <ac:chgData name="Rajneet Kaur" userId="bc5776e180dc8fcf" providerId="LiveId" clId="{4A354031-1905-4D90-9B5E-2690F81CEDF0}" dt="2022-07-22T01:48:48.133" v="152"/>
          <ac:picMkLst>
            <pc:docMk/>
            <pc:sldMk cId="408688530" sldId="258"/>
            <ac:picMk id="1027" creationId="{A99F2EA8-C263-0CAB-2330-787CD9E3C620}"/>
          </ac:picMkLst>
        </pc:picChg>
        <pc:picChg chg="add del">
          <ac:chgData name="Rajneet Kaur" userId="bc5776e180dc8fcf" providerId="LiveId" clId="{4A354031-1905-4D90-9B5E-2690F81CEDF0}" dt="2022-07-22T01:48:48.133" v="152"/>
          <ac:picMkLst>
            <pc:docMk/>
            <pc:sldMk cId="408688530" sldId="258"/>
            <ac:picMk id="1028" creationId="{FAF8624D-302A-FCDC-AE79-0AB24D7F131C}"/>
          </ac:picMkLst>
        </pc:picChg>
        <pc:picChg chg="add del">
          <ac:chgData name="Rajneet Kaur" userId="bc5776e180dc8fcf" providerId="LiveId" clId="{4A354031-1905-4D90-9B5E-2690F81CEDF0}" dt="2022-07-22T01:48:48.133" v="152"/>
          <ac:picMkLst>
            <pc:docMk/>
            <pc:sldMk cId="408688530" sldId="258"/>
            <ac:picMk id="1029" creationId="{DF82441F-4FEE-01ED-EC6B-ED5F71E409AC}"/>
          </ac:picMkLst>
        </pc:picChg>
      </pc:sldChg>
      <pc:sldChg chg="addSp modSp new mod">
        <pc:chgData name="Rajneet Kaur" userId="bc5776e180dc8fcf" providerId="LiveId" clId="{4A354031-1905-4D90-9B5E-2690F81CEDF0}" dt="2022-08-05T16:40:58.548" v="1572"/>
        <pc:sldMkLst>
          <pc:docMk/>
          <pc:sldMk cId="3906292323" sldId="259"/>
        </pc:sldMkLst>
        <pc:spChg chg="mod">
          <ac:chgData name="Rajneet Kaur" userId="bc5776e180dc8fcf" providerId="LiveId" clId="{4A354031-1905-4D90-9B5E-2690F81CEDF0}" dt="2022-07-22T01:45:15.508" v="63"/>
          <ac:spMkLst>
            <pc:docMk/>
            <pc:sldMk cId="3906292323" sldId="259"/>
            <ac:spMk id="2" creationId="{825AAED1-3D0D-12F3-9553-372EDFED31E3}"/>
          </ac:spMkLst>
        </pc:spChg>
        <pc:spChg chg="mod">
          <ac:chgData name="Rajneet Kaur" userId="bc5776e180dc8fcf" providerId="LiveId" clId="{4A354031-1905-4D90-9B5E-2690F81CEDF0}" dt="2022-07-22T01:46:19.876" v="72" actId="20577"/>
          <ac:spMkLst>
            <pc:docMk/>
            <pc:sldMk cId="3906292323" sldId="259"/>
            <ac:spMk id="3" creationId="{E95FA2D5-5E9E-00B4-DC6B-C4F1AD5C896B}"/>
          </ac:spMkLst>
        </pc:spChg>
        <pc:picChg chg="add mod">
          <ac:chgData name="Rajneet Kaur" userId="bc5776e180dc8fcf" providerId="LiveId" clId="{4A354031-1905-4D90-9B5E-2690F81CEDF0}" dt="2022-07-22T01:46:40.827" v="148" actId="14100"/>
          <ac:picMkLst>
            <pc:docMk/>
            <pc:sldMk cId="3906292323" sldId="259"/>
            <ac:picMk id="5" creationId="{C2A17C10-4EB8-8483-5D15-2AD3000578B7}"/>
          </ac:picMkLst>
        </pc:picChg>
        <pc:picChg chg="add mod">
          <ac:chgData name="Rajneet Kaur" userId="bc5776e180dc8fcf" providerId="LiveId" clId="{4A354031-1905-4D90-9B5E-2690F81CEDF0}" dt="2022-08-05T16:40:58.548" v="1572"/>
          <ac:picMkLst>
            <pc:docMk/>
            <pc:sldMk cId="3906292323" sldId="259"/>
            <ac:picMk id="6" creationId="{F587BF26-ABD0-4F46-050F-9C5FE0347402}"/>
          </ac:picMkLst>
        </pc:picChg>
      </pc:sldChg>
      <pc:sldChg chg="addSp modSp new mod">
        <pc:chgData name="Rajneet Kaur" userId="bc5776e180dc8fcf" providerId="LiveId" clId="{4A354031-1905-4D90-9B5E-2690F81CEDF0}" dt="2022-08-05T16:43:38.514" v="1598"/>
        <pc:sldMkLst>
          <pc:docMk/>
          <pc:sldMk cId="3484379640" sldId="260"/>
        </pc:sldMkLst>
        <pc:spChg chg="mod">
          <ac:chgData name="Rajneet Kaur" userId="bc5776e180dc8fcf" providerId="LiveId" clId="{4A354031-1905-4D90-9B5E-2690F81CEDF0}" dt="2022-07-22T01:56:35.437" v="179"/>
          <ac:spMkLst>
            <pc:docMk/>
            <pc:sldMk cId="3484379640" sldId="260"/>
            <ac:spMk id="2" creationId="{9AB5A082-1C0E-0F03-CA7A-D782AC32FBD9}"/>
          </ac:spMkLst>
        </pc:spChg>
        <pc:spChg chg="mod">
          <ac:chgData name="Rajneet Kaur" userId="bc5776e180dc8fcf" providerId="LiveId" clId="{4A354031-1905-4D90-9B5E-2690F81CEDF0}" dt="2022-07-22T01:56:22.543" v="178" actId="27636"/>
          <ac:spMkLst>
            <pc:docMk/>
            <pc:sldMk cId="3484379640" sldId="260"/>
            <ac:spMk id="3" creationId="{6EFE987D-C7CE-55D7-E0D8-87BE04D6CC59}"/>
          </ac:spMkLst>
        </pc:spChg>
        <pc:picChg chg="add mod">
          <ac:chgData name="Rajneet Kaur" userId="bc5776e180dc8fcf" providerId="LiveId" clId="{4A354031-1905-4D90-9B5E-2690F81CEDF0}" dt="2022-08-05T16:43:38.514" v="1598"/>
          <ac:picMkLst>
            <pc:docMk/>
            <pc:sldMk cId="3484379640" sldId="260"/>
            <ac:picMk id="4" creationId="{5B585245-BCB6-12ED-AEA4-128709E9BE2C}"/>
          </ac:picMkLst>
        </pc:picChg>
      </pc:sldChg>
      <pc:sldChg chg="addSp modSp new mod">
        <pc:chgData name="Rajneet Kaur" userId="bc5776e180dc8fcf" providerId="LiveId" clId="{4A354031-1905-4D90-9B5E-2690F81CEDF0}" dt="2022-08-05T16:40:56.820" v="1571"/>
        <pc:sldMkLst>
          <pc:docMk/>
          <pc:sldMk cId="1749358853" sldId="261"/>
        </pc:sldMkLst>
        <pc:spChg chg="mod">
          <ac:chgData name="Rajneet Kaur" userId="bc5776e180dc8fcf" providerId="LiveId" clId="{4A354031-1905-4D90-9B5E-2690F81CEDF0}" dt="2022-07-22T01:59:27.026" v="216"/>
          <ac:spMkLst>
            <pc:docMk/>
            <pc:sldMk cId="1749358853" sldId="261"/>
            <ac:spMk id="2" creationId="{84DB38FB-C276-C1D5-C0D9-BC3F158B443D}"/>
          </ac:spMkLst>
        </pc:spChg>
        <pc:spChg chg="mod">
          <ac:chgData name="Rajneet Kaur" userId="bc5776e180dc8fcf" providerId="LiveId" clId="{4A354031-1905-4D90-9B5E-2690F81CEDF0}" dt="2022-07-22T01:59:13.684" v="215"/>
          <ac:spMkLst>
            <pc:docMk/>
            <pc:sldMk cId="1749358853" sldId="261"/>
            <ac:spMk id="3" creationId="{6E886D02-89FB-A177-3C5C-D57918A32C94}"/>
          </ac:spMkLst>
        </pc:spChg>
        <pc:picChg chg="add mod">
          <ac:chgData name="Rajneet Kaur" userId="bc5776e180dc8fcf" providerId="LiveId" clId="{4A354031-1905-4D90-9B5E-2690F81CEDF0}" dt="2022-08-05T16:40:56.820" v="1571"/>
          <ac:picMkLst>
            <pc:docMk/>
            <pc:sldMk cId="1749358853" sldId="261"/>
            <ac:picMk id="4" creationId="{E474400E-4001-19BC-F2FF-336A51190EBF}"/>
          </ac:picMkLst>
        </pc:picChg>
      </pc:sldChg>
      <pc:sldChg chg="addSp delSp modSp new mod">
        <pc:chgData name="Rajneet Kaur" userId="bc5776e180dc8fcf" providerId="LiveId" clId="{4A354031-1905-4D90-9B5E-2690F81CEDF0}" dt="2022-08-05T16:41:00.992" v="1573"/>
        <pc:sldMkLst>
          <pc:docMk/>
          <pc:sldMk cId="3850247184" sldId="262"/>
        </pc:sldMkLst>
        <pc:spChg chg="mod">
          <ac:chgData name="Rajneet Kaur" userId="bc5776e180dc8fcf" providerId="LiveId" clId="{4A354031-1905-4D90-9B5E-2690F81CEDF0}" dt="2022-07-22T02:02:19.126" v="263" actId="113"/>
          <ac:spMkLst>
            <pc:docMk/>
            <pc:sldMk cId="3850247184" sldId="262"/>
            <ac:spMk id="2" creationId="{ADA3CADD-1E98-E41C-2E76-5C1B71E33351}"/>
          </ac:spMkLst>
        </pc:spChg>
        <pc:spChg chg="del">
          <ac:chgData name="Rajneet Kaur" userId="bc5776e180dc8fcf" providerId="LiveId" clId="{4A354031-1905-4D90-9B5E-2690F81CEDF0}" dt="2022-07-22T02:02:09.727" v="261" actId="22"/>
          <ac:spMkLst>
            <pc:docMk/>
            <pc:sldMk cId="3850247184" sldId="262"/>
            <ac:spMk id="3" creationId="{D29E98EA-D222-DEC5-D69B-F0B70DB89206}"/>
          </ac:spMkLst>
        </pc:spChg>
        <pc:spChg chg="add mod">
          <ac:chgData name="Rajneet Kaur" userId="bc5776e180dc8fcf" providerId="LiveId" clId="{4A354031-1905-4D90-9B5E-2690F81CEDF0}" dt="2022-07-22T02:03:38.789" v="353" actId="20577"/>
          <ac:spMkLst>
            <pc:docMk/>
            <pc:sldMk cId="3850247184" sldId="262"/>
            <ac:spMk id="7" creationId="{0B323F8F-C756-1BD2-59DB-232A7942BD28}"/>
          </ac:spMkLst>
        </pc:spChg>
        <pc:picChg chg="add del mod ord">
          <ac:chgData name="Rajneet Kaur" userId="bc5776e180dc8fcf" providerId="LiveId" clId="{4A354031-1905-4D90-9B5E-2690F81CEDF0}" dt="2022-07-22T02:03:25.907" v="343" actId="21"/>
          <ac:picMkLst>
            <pc:docMk/>
            <pc:sldMk cId="3850247184" sldId="262"/>
            <ac:picMk id="5" creationId="{179E0FDE-355D-A9F6-590E-D20CC0D72E86}"/>
          </ac:picMkLst>
        </pc:picChg>
        <pc:picChg chg="add mod">
          <ac:chgData name="Rajneet Kaur" userId="bc5776e180dc8fcf" providerId="LiveId" clId="{4A354031-1905-4D90-9B5E-2690F81CEDF0}" dt="2022-08-05T16:41:00.992" v="1573"/>
          <ac:picMkLst>
            <pc:docMk/>
            <pc:sldMk cId="3850247184" sldId="262"/>
            <ac:picMk id="5" creationId="{193E68A3-DCC7-9021-30F4-0B68187A6BD5}"/>
          </ac:picMkLst>
        </pc:picChg>
        <pc:picChg chg="add mod">
          <ac:chgData name="Rajneet Kaur" userId="bc5776e180dc8fcf" providerId="LiveId" clId="{4A354031-1905-4D90-9B5E-2690F81CEDF0}" dt="2022-07-22T02:04:00.384" v="403" actId="14100"/>
          <ac:picMkLst>
            <pc:docMk/>
            <pc:sldMk cId="3850247184" sldId="262"/>
            <ac:picMk id="8" creationId="{200E9E8C-07D6-CAB4-2EE5-4A1954110C1D}"/>
          </ac:picMkLst>
        </pc:picChg>
      </pc:sldChg>
      <pc:sldChg chg="addSp delSp modSp new mod">
        <pc:chgData name="Rajneet Kaur" userId="bc5776e180dc8fcf" providerId="LiveId" clId="{4A354031-1905-4D90-9B5E-2690F81CEDF0}" dt="2022-08-05T16:41:03.228" v="1574"/>
        <pc:sldMkLst>
          <pc:docMk/>
          <pc:sldMk cId="3020380441" sldId="263"/>
        </pc:sldMkLst>
        <pc:spChg chg="mod">
          <ac:chgData name="Rajneet Kaur" userId="bc5776e180dc8fcf" providerId="LiveId" clId="{4A354031-1905-4D90-9B5E-2690F81CEDF0}" dt="2022-07-22T02:05:14.178" v="453" actId="113"/>
          <ac:spMkLst>
            <pc:docMk/>
            <pc:sldMk cId="3020380441" sldId="263"/>
            <ac:spMk id="2" creationId="{50947EF1-5654-5273-AF02-AAD01982C6DD}"/>
          </ac:spMkLst>
        </pc:spChg>
        <pc:spChg chg="del">
          <ac:chgData name="Rajneet Kaur" userId="bc5776e180dc8fcf" providerId="LiveId" clId="{4A354031-1905-4D90-9B5E-2690F81CEDF0}" dt="2022-07-22T02:05:48.689" v="454" actId="22"/>
          <ac:spMkLst>
            <pc:docMk/>
            <pc:sldMk cId="3020380441" sldId="263"/>
            <ac:spMk id="3" creationId="{621FE1D2-A79E-46E6-4387-FD0AE365ED2D}"/>
          </ac:spMkLst>
        </pc:spChg>
        <pc:picChg chg="add mod">
          <ac:chgData name="Rajneet Kaur" userId="bc5776e180dc8fcf" providerId="LiveId" clId="{4A354031-1905-4D90-9B5E-2690F81CEDF0}" dt="2022-08-05T16:41:03.228" v="1574"/>
          <ac:picMkLst>
            <pc:docMk/>
            <pc:sldMk cId="3020380441" sldId="263"/>
            <ac:picMk id="4" creationId="{53BE46F7-B4D2-972F-74A7-4A5D501F20CB}"/>
          </ac:picMkLst>
        </pc:picChg>
        <pc:picChg chg="add mod ord">
          <ac:chgData name="Rajneet Kaur" userId="bc5776e180dc8fcf" providerId="LiveId" clId="{4A354031-1905-4D90-9B5E-2690F81CEDF0}" dt="2022-07-22T02:06:44.216" v="555" actId="14100"/>
          <ac:picMkLst>
            <pc:docMk/>
            <pc:sldMk cId="3020380441" sldId="263"/>
            <ac:picMk id="5" creationId="{5A904027-93CA-496B-4E69-CF2E0156D7AB}"/>
          </ac:picMkLst>
        </pc:picChg>
      </pc:sldChg>
      <pc:sldChg chg="addSp delSp modSp new mod">
        <pc:chgData name="Rajneet Kaur" userId="bc5776e180dc8fcf" providerId="LiveId" clId="{4A354031-1905-4D90-9B5E-2690F81CEDF0}" dt="2022-08-05T16:41:05.255" v="1575"/>
        <pc:sldMkLst>
          <pc:docMk/>
          <pc:sldMk cId="2603784710" sldId="264"/>
        </pc:sldMkLst>
        <pc:spChg chg="mod">
          <ac:chgData name="Rajneet Kaur" userId="bc5776e180dc8fcf" providerId="LiveId" clId="{4A354031-1905-4D90-9B5E-2690F81CEDF0}" dt="2022-07-22T02:08:10.164" v="606" actId="2711"/>
          <ac:spMkLst>
            <pc:docMk/>
            <pc:sldMk cId="2603784710" sldId="264"/>
            <ac:spMk id="2" creationId="{C3E640BA-5248-B81C-C187-213EDB2055DB}"/>
          </ac:spMkLst>
        </pc:spChg>
        <pc:spChg chg="del mod">
          <ac:chgData name="Rajneet Kaur" userId="bc5776e180dc8fcf" providerId="LiveId" clId="{4A354031-1905-4D90-9B5E-2690F81CEDF0}" dt="2022-07-22T02:08:23.183" v="608" actId="478"/>
          <ac:spMkLst>
            <pc:docMk/>
            <pc:sldMk cId="2603784710" sldId="264"/>
            <ac:spMk id="3" creationId="{BB1932C2-5450-31FF-1FA6-39D7599DDA26}"/>
          </ac:spMkLst>
        </pc:spChg>
        <pc:picChg chg="add mod">
          <ac:chgData name="Rajneet Kaur" userId="bc5776e180dc8fcf" providerId="LiveId" clId="{4A354031-1905-4D90-9B5E-2690F81CEDF0}" dt="2022-08-05T16:41:05.255" v="1575"/>
          <ac:picMkLst>
            <pc:docMk/>
            <pc:sldMk cId="2603784710" sldId="264"/>
            <ac:picMk id="4" creationId="{0AD087AD-FB80-8D7F-0FFF-408A23E1988D}"/>
          </ac:picMkLst>
        </pc:picChg>
        <pc:picChg chg="add mod">
          <ac:chgData name="Rajneet Kaur" userId="bc5776e180dc8fcf" providerId="LiveId" clId="{4A354031-1905-4D90-9B5E-2690F81CEDF0}" dt="2022-07-22T02:08:35.765" v="648" actId="14100"/>
          <ac:picMkLst>
            <pc:docMk/>
            <pc:sldMk cId="2603784710" sldId="264"/>
            <ac:picMk id="5" creationId="{0D40B300-28FC-2E27-01C2-0B0D0773BCE8}"/>
          </ac:picMkLst>
        </pc:picChg>
      </pc:sldChg>
      <pc:sldChg chg="addSp modSp new mod">
        <pc:chgData name="Rajneet Kaur" userId="bc5776e180dc8fcf" providerId="LiveId" clId="{4A354031-1905-4D90-9B5E-2690F81CEDF0}" dt="2022-08-05T16:41:07.320" v="1576"/>
        <pc:sldMkLst>
          <pc:docMk/>
          <pc:sldMk cId="1281006384" sldId="265"/>
        </pc:sldMkLst>
        <pc:spChg chg="mod">
          <ac:chgData name="Rajneet Kaur" userId="bc5776e180dc8fcf" providerId="LiveId" clId="{4A354031-1905-4D90-9B5E-2690F81CEDF0}" dt="2022-07-22T02:09:47.324" v="656" actId="20577"/>
          <ac:spMkLst>
            <pc:docMk/>
            <pc:sldMk cId="1281006384" sldId="265"/>
            <ac:spMk id="2" creationId="{E8ED4E76-4048-0084-F21D-DAA6A1CB9BC5}"/>
          </ac:spMkLst>
        </pc:spChg>
        <pc:spChg chg="mod">
          <ac:chgData name="Rajneet Kaur" userId="bc5776e180dc8fcf" providerId="LiveId" clId="{4A354031-1905-4D90-9B5E-2690F81CEDF0}" dt="2022-07-22T02:11:50.033" v="671" actId="5793"/>
          <ac:spMkLst>
            <pc:docMk/>
            <pc:sldMk cId="1281006384" sldId="265"/>
            <ac:spMk id="3" creationId="{D09B8B32-B860-4EFC-C130-DE468C9D2C50}"/>
          </ac:spMkLst>
        </pc:spChg>
        <pc:picChg chg="add mod">
          <ac:chgData name="Rajneet Kaur" userId="bc5776e180dc8fcf" providerId="LiveId" clId="{4A354031-1905-4D90-9B5E-2690F81CEDF0}" dt="2022-08-05T16:41:07.320" v="1576"/>
          <ac:picMkLst>
            <pc:docMk/>
            <pc:sldMk cId="1281006384" sldId="265"/>
            <ac:picMk id="4" creationId="{88158B8E-26E2-052E-FC6E-26AB9BB5F0E0}"/>
          </ac:picMkLst>
        </pc:picChg>
      </pc:sldChg>
      <pc:sldChg chg="addSp delSp modSp new mod">
        <pc:chgData name="Rajneet Kaur" userId="bc5776e180dc8fcf" providerId="LiveId" clId="{4A354031-1905-4D90-9B5E-2690F81CEDF0}" dt="2022-08-05T16:41:09.206" v="1577"/>
        <pc:sldMkLst>
          <pc:docMk/>
          <pc:sldMk cId="2956525266" sldId="266"/>
        </pc:sldMkLst>
        <pc:spChg chg="mod">
          <ac:chgData name="Rajneet Kaur" userId="bc5776e180dc8fcf" providerId="LiveId" clId="{4A354031-1905-4D90-9B5E-2690F81CEDF0}" dt="2022-07-22T02:14:02.853" v="748" actId="113"/>
          <ac:spMkLst>
            <pc:docMk/>
            <pc:sldMk cId="2956525266" sldId="266"/>
            <ac:spMk id="2" creationId="{B6AEC352-A911-2363-9A97-0CC6ECAC2C21}"/>
          </ac:spMkLst>
        </pc:spChg>
        <pc:spChg chg="mod">
          <ac:chgData name="Rajneet Kaur" userId="bc5776e180dc8fcf" providerId="LiveId" clId="{4A354031-1905-4D90-9B5E-2690F81CEDF0}" dt="2022-07-22T02:12:49.906" v="675" actId="20577"/>
          <ac:spMkLst>
            <pc:docMk/>
            <pc:sldMk cId="2956525266" sldId="266"/>
            <ac:spMk id="3" creationId="{3302FA0E-5004-E388-1106-0CEAAFB33B93}"/>
          </ac:spMkLst>
        </pc:spChg>
        <pc:spChg chg="add del">
          <ac:chgData name="Rajneet Kaur" userId="bc5776e180dc8fcf" providerId="LiveId" clId="{4A354031-1905-4D90-9B5E-2690F81CEDF0}" dt="2022-07-22T02:13:08.295" v="679"/>
          <ac:spMkLst>
            <pc:docMk/>
            <pc:sldMk cId="2956525266" sldId="266"/>
            <ac:spMk id="4" creationId="{23C53770-09E5-3C48-3F89-BD7E313E0968}"/>
          </ac:spMkLst>
        </pc:spChg>
        <pc:picChg chg="add mod">
          <ac:chgData name="Rajneet Kaur" userId="bc5776e180dc8fcf" providerId="LiveId" clId="{4A354031-1905-4D90-9B5E-2690F81CEDF0}" dt="2022-07-22T02:13:20.938" v="738" actId="14100"/>
          <ac:picMkLst>
            <pc:docMk/>
            <pc:sldMk cId="2956525266" sldId="266"/>
            <ac:picMk id="5" creationId="{D1A14993-6C3D-228A-222A-527C05A29474}"/>
          </ac:picMkLst>
        </pc:picChg>
        <pc:picChg chg="add mod">
          <ac:chgData name="Rajneet Kaur" userId="bc5776e180dc8fcf" providerId="LiveId" clId="{4A354031-1905-4D90-9B5E-2690F81CEDF0}" dt="2022-08-05T16:41:09.206" v="1577"/>
          <ac:picMkLst>
            <pc:docMk/>
            <pc:sldMk cId="2956525266" sldId="266"/>
            <ac:picMk id="6" creationId="{64EEA9D5-9876-9AD4-21DF-CB0A3D04F0CE}"/>
          </ac:picMkLst>
        </pc:picChg>
      </pc:sldChg>
      <pc:sldChg chg="addSp modSp new mod">
        <pc:chgData name="Rajneet Kaur" userId="bc5776e180dc8fcf" providerId="LiveId" clId="{4A354031-1905-4D90-9B5E-2690F81CEDF0}" dt="2022-08-05T16:41:11.223" v="1578"/>
        <pc:sldMkLst>
          <pc:docMk/>
          <pc:sldMk cId="2450355156" sldId="267"/>
        </pc:sldMkLst>
        <pc:spChg chg="mod">
          <ac:chgData name="Rajneet Kaur" userId="bc5776e180dc8fcf" providerId="LiveId" clId="{4A354031-1905-4D90-9B5E-2690F81CEDF0}" dt="2022-07-22T02:15:14.128" v="752" actId="2711"/>
          <ac:spMkLst>
            <pc:docMk/>
            <pc:sldMk cId="2450355156" sldId="267"/>
            <ac:spMk id="2" creationId="{444C0E8F-CBBB-8974-2D7F-A80E36FE62D5}"/>
          </ac:spMkLst>
        </pc:spChg>
        <pc:spChg chg="mod">
          <ac:chgData name="Rajneet Kaur" userId="bc5776e180dc8fcf" providerId="LiveId" clId="{4A354031-1905-4D90-9B5E-2690F81CEDF0}" dt="2022-07-22T02:17:46.971" v="946" actId="2711"/>
          <ac:spMkLst>
            <pc:docMk/>
            <pc:sldMk cId="2450355156" sldId="267"/>
            <ac:spMk id="3" creationId="{CF1BD647-072D-0B08-CDB4-13BFA34EDDC4}"/>
          </ac:spMkLst>
        </pc:spChg>
        <pc:picChg chg="add mod">
          <ac:chgData name="Rajneet Kaur" userId="bc5776e180dc8fcf" providerId="LiveId" clId="{4A354031-1905-4D90-9B5E-2690F81CEDF0}" dt="2022-08-05T16:41:11.223" v="1578"/>
          <ac:picMkLst>
            <pc:docMk/>
            <pc:sldMk cId="2450355156" sldId="267"/>
            <ac:picMk id="4" creationId="{F205322E-5C1A-5A6A-91ED-AFCF5079867F}"/>
          </ac:picMkLst>
        </pc:picChg>
      </pc:sldChg>
      <pc:sldChg chg="addSp modSp new mod">
        <pc:chgData name="Rajneet Kaur" userId="bc5776e180dc8fcf" providerId="LiveId" clId="{4A354031-1905-4D90-9B5E-2690F81CEDF0}" dt="2022-08-05T16:41:13.362" v="1579"/>
        <pc:sldMkLst>
          <pc:docMk/>
          <pc:sldMk cId="2962530976" sldId="268"/>
        </pc:sldMkLst>
        <pc:spChg chg="mod">
          <ac:chgData name="Rajneet Kaur" userId="bc5776e180dc8fcf" providerId="LiveId" clId="{4A354031-1905-4D90-9B5E-2690F81CEDF0}" dt="2022-07-22T02:18:10.204" v="952" actId="20577"/>
          <ac:spMkLst>
            <pc:docMk/>
            <pc:sldMk cId="2962530976" sldId="268"/>
            <ac:spMk id="2" creationId="{7D13FB3A-B321-AD45-8A15-AE98EE86B839}"/>
          </ac:spMkLst>
        </pc:spChg>
        <pc:spChg chg="mod">
          <ac:chgData name="Rajneet Kaur" userId="bc5776e180dc8fcf" providerId="LiveId" clId="{4A354031-1905-4D90-9B5E-2690F81CEDF0}" dt="2022-07-22T02:18:53.946" v="969" actId="27636"/>
          <ac:spMkLst>
            <pc:docMk/>
            <pc:sldMk cId="2962530976" sldId="268"/>
            <ac:spMk id="3" creationId="{09D468EF-C5C5-38FD-DAF7-8769BF15FED2}"/>
          </ac:spMkLst>
        </pc:spChg>
        <pc:picChg chg="add mod">
          <ac:chgData name="Rajneet Kaur" userId="bc5776e180dc8fcf" providerId="LiveId" clId="{4A354031-1905-4D90-9B5E-2690F81CEDF0}" dt="2022-08-05T16:41:13.362" v="1579"/>
          <ac:picMkLst>
            <pc:docMk/>
            <pc:sldMk cId="2962530976" sldId="268"/>
            <ac:picMk id="4" creationId="{0D5B7E4C-4C99-C3D8-A1AB-AD27428291EF}"/>
          </ac:picMkLst>
        </pc:picChg>
      </pc:sldChg>
      <pc:sldChg chg="addSp modSp new mod">
        <pc:chgData name="Rajneet Kaur" userId="bc5776e180dc8fcf" providerId="LiveId" clId="{4A354031-1905-4D90-9B5E-2690F81CEDF0}" dt="2022-08-05T16:41:15.889" v="1580"/>
        <pc:sldMkLst>
          <pc:docMk/>
          <pc:sldMk cId="669535599" sldId="269"/>
        </pc:sldMkLst>
        <pc:spChg chg="mod">
          <ac:chgData name="Rajneet Kaur" userId="bc5776e180dc8fcf" providerId="LiveId" clId="{4A354031-1905-4D90-9B5E-2690F81CEDF0}" dt="2022-07-22T02:19:12.037" v="974" actId="20577"/>
          <ac:spMkLst>
            <pc:docMk/>
            <pc:sldMk cId="669535599" sldId="269"/>
            <ac:spMk id="2" creationId="{DB2BFA95-32A4-B8A1-2370-34642E725A04}"/>
          </ac:spMkLst>
        </pc:spChg>
        <pc:spChg chg="mod">
          <ac:chgData name="Rajneet Kaur" userId="bc5776e180dc8fcf" providerId="LiveId" clId="{4A354031-1905-4D90-9B5E-2690F81CEDF0}" dt="2022-07-22T02:19:51.075" v="988" actId="20577"/>
          <ac:spMkLst>
            <pc:docMk/>
            <pc:sldMk cId="669535599" sldId="269"/>
            <ac:spMk id="3" creationId="{E741BD62-1B3E-1A9B-392B-35EC5584694E}"/>
          </ac:spMkLst>
        </pc:spChg>
        <pc:picChg chg="add mod">
          <ac:chgData name="Rajneet Kaur" userId="bc5776e180dc8fcf" providerId="LiveId" clId="{4A354031-1905-4D90-9B5E-2690F81CEDF0}" dt="2022-08-05T16:41:15.889" v="1580"/>
          <ac:picMkLst>
            <pc:docMk/>
            <pc:sldMk cId="669535599" sldId="269"/>
            <ac:picMk id="4" creationId="{22D45055-5D46-E320-B253-FB667768DD11}"/>
          </ac:picMkLst>
        </pc:picChg>
      </pc:sldChg>
      <pc:sldChg chg="addSp modSp new mod">
        <pc:chgData name="Rajneet Kaur" userId="bc5776e180dc8fcf" providerId="LiveId" clId="{4A354031-1905-4D90-9B5E-2690F81CEDF0}" dt="2022-08-05T16:41:17.949" v="1581"/>
        <pc:sldMkLst>
          <pc:docMk/>
          <pc:sldMk cId="3877715993" sldId="270"/>
        </pc:sldMkLst>
        <pc:spChg chg="mod">
          <ac:chgData name="Rajneet Kaur" userId="bc5776e180dc8fcf" providerId="LiveId" clId="{4A354031-1905-4D90-9B5E-2690F81CEDF0}" dt="2022-07-22T02:20:52.400" v="995"/>
          <ac:spMkLst>
            <pc:docMk/>
            <pc:sldMk cId="3877715993" sldId="270"/>
            <ac:spMk id="2" creationId="{2BB958EF-C748-C066-0A53-B532E2C6C6B2}"/>
          </ac:spMkLst>
        </pc:spChg>
        <pc:spChg chg="mod">
          <ac:chgData name="Rajneet Kaur" userId="bc5776e180dc8fcf" providerId="LiveId" clId="{4A354031-1905-4D90-9B5E-2690F81CEDF0}" dt="2022-07-22T02:23:20.709" v="1035" actId="5793"/>
          <ac:spMkLst>
            <pc:docMk/>
            <pc:sldMk cId="3877715993" sldId="270"/>
            <ac:spMk id="3" creationId="{BC19A590-5BF1-E38C-652B-44E2481B5EB7}"/>
          </ac:spMkLst>
        </pc:spChg>
        <pc:picChg chg="add mod">
          <ac:chgData name="Rajneet Kaur" userId="bc5776e180dc8fcf" providerId="LiveId" clId="{4A354031-1905-4D90-9B5E-2690F81CEDF0}" dt="2022-08-05T16:41:17.949" v="1581"/>
          <ac:picMkLst>
            <pc:docMk/>
            <pc:sldMk cId="3877715993" sldId="270"/>
            <ac:picMk id="4" creationId="{4D27F7A6-7A7C-F3C2-D4B2-60D1EF1DA9F0}"/>
          </ac:picMkLst>
        </pc:picChg>
      </pc:sldChg>
      <pc:sldChg chg="addSp modSp new mod">
        <pc:chgData name="Rajneet Kaur" userId="bc5776e180dc8fcf" providerId="LiveId" clId="{4A354031-1905-4D90-9B5E-2690F81CEDF0}" dt="2022-08-05T16:41:20.600" v="1582"/>
        <pc:sldMkLst>
          <pc:docMk/>
          <pc:sldMk cId="3926635306" sldId="271"/>
        </pc:sldMkLst>
        <pc:spChg chg="mod">
          <ac:chgData name="Rajneet Kaur" userId="bc5776e180dc8fcf" providerId="LiveId" clId="{4A354031-1905-4D90-9B5E-2690F81CEDF0}" dt="2022-07-22T02:23:33.013" v="1040" actId="20577"/>
          <ac:spMkLst>
            <pc:docMk/>
            <pc:sldMk cId="3926635306" sldId="271"/>
            <ac:spMk id="2" creationId="{70EFA589-D921-66DE-2A53-471E51E06428}"/>
          </ac:spMkLst>
        </pc:spChg>
        <pc:spChg chg="mod">
          <ac:chgData name="Rajneet Kaur" userId="bc5776e180dc8fcf" providerId="LiveId" clId="{4A354031-1905-4D90-9B5E-2690F81CEDF0}" dt="2022-07-22T02:26:00.802" v="1067"/>
          <ac:spMkLst>
            <pc:docMk/>
            <pc:sldMk cId="3926635306" sldId="271"/>
            <ac:spMk id="3" creationId="{31FBFB6F-720C-FEF1-E14B-457E444D4D68}"/>
          </ac:spMkLst>
        </pc:spChg>
        <pc:picChg chg="add mod">
          <ac:chgData name="Rajneet Kaur" userId="bc5776e180dc8fcf" providerId="LiveId" clId="{4A354031-1905-4D90-9B5E-2690F81CEDF0}" dt="2022-08-05T16:41:20.600" v="1582"/>
          <ac:picMkLst>
            <pc:docMk/>
            <pc:sldMk cId="3926635306" sldId="271"/>
            <ac:picMk id="4" creationId="{04B1799D-211A-817D-8B7A-9419339E1767}"/>
          </ac:picMkLst>
        </pc:picChg>
      </pc:sldChg>
      <pc:sldChg chg="addSp delSp modSp new mod">
        <pc:chgData name="Rajneet Kaur" userId="bc5776e180dc8fcf" providerId="LiveId" clId="{4A354031-1905-4D90-9B5E-2690F81CEDF0}" dt="2022-08-05T16:41:22.713" v="1583"/>
        <pc:sldMkLst>
          <pc:docMk/>
          <pc:sldMk cId="1524783598" sldId="272"/>
        </pc:sldMkLst>
        <pc:spChg chg="mod">
          <ac:chgData name="Rajneet Kaur" userId="bc5776e180dc8fcf" providerId="LiveId" clId="{4A354031-1905-4D90-9B5E-2690F81CEDF0}" dt="2022-07-22T02:27:02.412" v="1083" actId="113"/>
          <ac:spMkLst>
            <pc:docMk/>
            <pc:sldMk cId="1524783598" sldId="272"/>
            <ac:spMk id="2" creationId="{25C94A69-CA84-1921-4E35-BC6B68FB523F}"/>
          </ac:spMkLst>
        </pc:spChg>
        <pc:spChg chg="mod">
          <ac:chgData name="Rajneet Kaur" userId="bc5776e180dc8fcf" providerId="LiveId" clId="{4A354031-1905-4D90-9B5E-2690F81CEDF0}" dt="2022-07-22T02:30:28.346" v="1191"/>
          <ac:spMkLst>
            <pc:docMk/>
            <pc:sldMk cId="1524783598" sldId="272"/>
            <ac:spMk id="3" creationId="{770766C6-E9EC-03DE-2176-36139D5B5B3F}"/>
          </ac:spMkLst>
        </pc:spChg>
        <pc:spChg chg="add del">
          <ac:chgData name="Rajneet Kaur" userId="bc5776e180dc8fcf" providerId="LiveId" clId="{4A354031-1905-4D90-9B5E-2690F81CEDF0}" dt="2022-07-22T02:26:36.477" v="1070"/>
          <ac:spMkLst>
            <pc:docMk/>
            <pc:sldMk cId="1524783598" sldId="272"/>
            <ac:spMk id="4" creationId="{98C1953E-4FF8-62A3-5007-E761726ECA4F}"/>
          </ac:spMkLst>
        </pc:spChg>
        <pc:picChg chg="add mod">
          <ac:chgData name="Rajneet Kaur" userId="bc5776e180dc8fcf" providerId="LiveId" clId="{4A354031-1905-4D90-9B5E-2690F81CEDF0}" dt="2022-08-05T16:41:22.713" v="1583"/>
          <ac:picMkLst>
            <pc:docMk/>
            <pc:sldMk cId="1524783598" sldId="272"/>
            <ac:picMk id="4" creationId="{EFF1570F-D829-6F1E-15AC-E1D7532742B4}"/>
          </ac:picMkLst>
        </pc:picChg>
        <pc:picChg chg="add del">
          <ac:chgData name="Rajneet Kaur" userId="bc5776e180dc8fcf" providerId="LiveId" clId="{4A354031-1905-4D90-9B5E-2690F81CEDF0}" dt="2022-07-22T02:26:36.477" v="1070"/>
          <ac:picMkLst>
            <pc:docMk/>
            <pc:sldMk cId="1524783598" sldId="272"/>
            <ac:picMk id="3074" creationId="{B68AAA52-4BB7-61F2-F46B-B507EB216D82}"/>
          </ac:picMkLst>
        </pc:picChg>
        <pc:picChg chg="add del">
          <ac:chgData name="Rajneet Kaur" userId="bc5776e180dc8fcf" providerId="LiveId" clId="{4A354031-1905-4D90-9B5E-2690F81CEDF0}" dt="2022-07-22T02:26:36.477" v="1070"/>
          <ac:picMkLst>
            <pc:docMk/>
            <pc:sldMk cId="1524783598" sldId="272"/>
            <ac:picMk id="3075" creationId="{6344405B-78B1-ED28-B6B6-5D7EA6CE7A25}"/>
          </ac:picMkLst>
        </pc:picChg>
        <pc:picChg chg="add del">
          <ac:chgData name="Rajneet Kaur" userId="bc5776e180dc8fcf" providerId="LiveId" clId="{4A354031-1905-4D90-9B5E-2690F81CEDF0}" dt="2022-07-22T02:26:36.477" v="1070"/>
          <ac:picMkLst>
            <pc:docMk/>
            <pc:sldMk cId="1524783598" sldId="272"/>
            <ac:picMk id="3076" creationId="{BDD53564-9507-43D9-C0F7-F511105C99A4}"/>
          </ac:picMkLst>
        </pc:picChg>
        <pc:picChg chg="add del">
          <ac:chgData name="Rajneet Kaur" userId="bc5776e180dc8fcf" providerId="LiveId" clId="{4A354031-1905-4D90-9B5E-2690F81CEDF0}" dt="2022-07-22T02:26:36.477" v="1070"/>
          <ac:picMkLst>
            <pc:docMk/>
            <pc:sldMk cId="1524783598" sldId="272"/>
            <ac:picMk id="3077" creationId="{F3D07EF2-9C07-27E8-D28D-3BBAC5646C40}"/>
          </ac:picMkLst>
        </pc:picChg>
      </pc:sldChg>
      <pc:sldChg chg="addSp modSp new mod">
        <pc:chgData name="Rajneet Kaur" userId="bc5776e180dc8fcf" providerId="LiveId" clId="{4A354031-1905-4D90-9B5E-2690F81CEDF0}" dt="2022-08-05T16:41:24.762" v="1584"/>
        <pc:sldMkLst>
          <pc:docMk/>
          <pc:sldMk cId="4135946462" sldId="273"/>
        </pc:sldMkLst>
        <pc:spChg chg="mod">
          <ac:chgData name="Rajneet Kaur" userId="bc5776e180dc8fcf" providerId="LiveId" clId="{4A354031-1905-4D90-9B5E-2690F81CEDF0}" dt="2022-07-22T02:29:11.718" v="1102"/>
          <ac:spMkLst>
            <pc:docMk/>
            <pc:sldMk cId="4135946462" sldId="273"/>
            <ac:spMk id="2" creationId="{21F5D2D8-2DB6-00CF-C9AC-0244D0011F40}"/>
          </ac:spMkLst>
        </pc:spChg>
        <pc:spChg chg="mod">
          <ac:chgData name="Rajneet Kaur" userId="bc5776e180dc8fcf" providerId="LiveId" clId="{4A354031-1905-4D90-9B5E-2690F81CEDF0}" dt="2022-07-22T02:28:57.385" v="1101"/>
          <ac:spMkLst>
            <pc:docMk/>
            <pc:sldMk cId="4135946462" sldId="273"/>
            <ac:spMk id="3" creationId="{3737EAA9-C6AD-ECB5-ADEB-BD80427D37A2}"/>
          </ac:spMkLst>
        </pc:spChg>
        <pc:graphicFrameChg chg="add mod modGraphic">
          <ac:chgData name="Rajneet Kaur" userId="bc5776e180dc8fcf" providerId="LiveId" clId="{4A354031-1905-4D90-9B5E-2690F81CEDF0}" dt="2022-07-22T02:29:41.689" v="1189" actId="14100"/>
          <ac:graphicFrameMkLst>
            <pc:docMk/>
            <pc:sldMk cId="4135946462" sldId="273"/>
            <ac:graphicFrameMk id="4" creationId="{3CA3F604-B326-5DB6-E8A2-ED5A2A8554FD}"/>
          </ac:graphicFrameMkLst>
        </pc:graphicFrameChg>
        <pc:picChg chg="add mod">
          <ac:chgData name="Rajneet Kaur" userId="bc5776e180dc8fcf" providerId="LiveId" clId="{4A354031-1905-4D90-9B5E-2690F81CEDF0}" dt="2022-08-05T16:41:24.762" v="1584"/>
          <ac:picMkLst>
            <pc:docMk/>
            <pc:sldMk cId="4135946462" sldId="273"/>
            <ac:picMk id="5" creationId="{A27108CC-83F9-35FE-BC19-24FC3733911E}"/>
          </ac:picMkLst>
        </pc:picChg>
      </pc:sldChg>
      <pc:sldChg chg="addSp delSp modSp new mod ord">
        <pc:chgData name="Rajneet Kaur" userId="bc5776e180dc8fcf" providerId="LiveId" clId="{4A354031-1905-4D90-9B5E-2690F81CEDF0}" dt="2022-08-05T16:41:28.178" v="1585"/>
        <pc:sldMkLst>
          <pc:docMk/>
          <pc:sldMk cId="1114232447" sldId="274"/>
        </pc:sldMkLst>
        <pc:spChg chg="mod">
          <ac:chgData name="Rajneet Kaur" userId="bc5776e180dc8fcf" providerId="LiveId" clId="{4A354031-1905-4D90-9B5E-2690F81CEDF0}" dt="2022-07-22T02:31:38.824" v="1203" actId="113"/>
          <ac:spMkLst>
            <pc:docMk/>
            <pc:sldMk cId="1114232447" sldId="274"/>
            <ac:spMk id="2" creationId="{F5C7949D-725F-8962-224C-18F46DAA2027}"/>
          </ac:spMkLst>
        </pc:spChg>
        <pc:spChg chg="mod">
          <ac:chgData name="Rajneet Kaur" userId="bc5776e180dc8fcf" providerId="LiveId" clId="{4A354031-1905-4D90-9B5E-2690F81CEDF0}" dt="2022-07-22T02:37:20.876" v="1233" actId="21"/>
          <ac:spMkLst>
            <pc:docMk/>
            <pc:sldMk cId="1114232447" sldId="274"/>
            <ac:spMk id="3" creationId="{EC94B828-4FCD-C019-586C-00082654BEE7}"/>
          </ac:spMkLst>
        </pc:spChg>
        <pc:spChg chg="add del">
          <ac:chgData name="Rajneet Kaur" userId="bc5776e180dc8fcf" providerId="LiveId" clId="{4A354031-1905-4D90-9B5E-2690F81CEDF0}" dt="2022-07-22T02:31:15.783" v="1194"/>
          <ac:spMkLst>
            <pc:docMk/>
            <pc:sldMk cId="1114232447" sldId="274"/>
            <ac:spMk id="4" creationId="{47F3CE0E-0B6F-E7EF-986F-85C3163E2125}"/>
          </ac:spMkLst>
        </pc:spChg>
        <pc:picChg chg="add mod">
          <ac:chgData name="Rajneet Kaur" userId="bc5776e180dc8fcf" providerId="LiveId" clId="{4A354031-1905-4D90-9B5E-2690F81CEDF0}" dt="2022-08-05T16:41:28.178" v="1585"/>
          <ac:picMkLst>
            <pc:docMk/>
            <pc:sldMk cId="1114232447" sldId="274"/>
            <ac:picMk id="4" creationId="{93770547-6ABB-EEC8-5DE5-2D972CDF81D2}"/>
          </ac:picMkLst>
        </pc:picChg>
        <pc:picChg chg="add del">
          <ac:chgData name="Rajneet Kaur" userId="bc5776e180dc8fcf" providerId="LiveId" clId="{4A354031-1905-4D90-9B5E-2690F81CEDF0}" dt="2022-07-22T02:31:15.783" v="1194"/>
          <ac:picMkLst>
            <pc:docMk/>
            <pc:sldMk cId="1114232447" sldId="274"/>
            <ac:picMk id="5122" creationId="{7E785AFF-16D9-F8A0-235E-B32C2CF4E117}"/>
          </ac:picMkLst>
        </pc:picChg>
        <pc:picChg chg="add del">
          <ac:chgData name="Rajneet Kaur" userId="bc5776e180dc8fcf" providerId="LiveId" clId="{4A354031-1905-4D90-9B5E-2690F81CEDF0}" dt="2022-07-22T02:31:15.783" v="1194"/>
          <ac:picMkLst>
            <pc:docMk/>
            <pc:sldMk cId="1114232447" sldId="274"/>
            <ac:picMk id="5123" creationId="{02F1E00F-51B3-3195-12A5-AF3F55CF7E7E}"/>
          </ac:picMkLst>
        </pc:picChg>
        <pc:picChg chg="add del">
          <ac:chgData name="Rajneet Kaur" userId="bc5776e180dc8fcf" providerId="LiveId" clId="{4A354031-1905-4D90-9B5E-2690F81CEDF0}" dt="2022-07-22T02:31:15.783" v="1194"/>
          <ac:picMkLst>
            <pc:docMk/>
            <pc:sldMk cId="1114232447" sldId="274"/>
            <ac:picMk id="5124" creationId="{714E9B22-EE5A-C68C-9D9A-07936276FE0B}"/>
          </ac:picMkLst>
        </pc:picChg>
      </pc:sldChg>
      <pc:sldChg chg="addSp delSp modSp new mod">
        <pc:chgData name="Rajneet Kaur" userId="bc5776e180dc8fcf" providerId="LiveId" clId="{4A354031-1905-4D90-9B5E-2690F81CEDF0}" dt="2022-08-05T16:43:29.791" v="1596" actId="12"/>
        <pc:sldMkLst>
          <pc:docMk/>
          <pc:sldMk cId="555782257" sldId="275"/>
        </pc:sldMkLst>
        <pc:spChg chg="mod">
          <ac:chgData name="Rajneet Kaur" userId="bc5776e180dc8fcf" providerId="LiveId" clId="{4A354031-1905-4D90-9B5E-2690F81CEDF0}" dt="2022-07-22T02:36:13.517" v="1227"/>
          <ac:spMkLst>
            <pc:docMk/>
            <pc:sldMk cId="555782257" sldId="275"/>
            <ac:spMk id="2" creationId="{961C22CC-EA6F-E075-6DEF-1AE195AE527C}"/>
          </ac:spMkLst>
        </pc:spChg>
        <pc:spChg chg="del">
          <ac:chgData name="Rajneet Kaur" userId="bc5776e180dc8fcf" providerId="LiveId" clId="{4A354031-1905-4D90-9B5E-2690F81CEDF0}" dt="2022-07-22T02:35:48.988" v="1226"/>
          <ac:spMkLst>
            <pc:docMk/>
            <pc:sldMk cId="555782257" sldId="275"/>
            <ac:spMk id="3" creationId="{5924D463-5531-1C09-7766-4433FD0D5F0F}"/>
          </ac:spMkLst>
        </pc:spChg>
        <pc:spChg chg="add del mod">
          <ac:chgData name="Rajneet Kaur" userId="bc5776e180dc8fcf" providerId="LiveId" clId="{4A354031-1905-4D90-9B5E-2690F81CEDF0}" dt="2022-07-22T02:39:04.295" v="1309" actId="478"/>
          <ac:spMkLst>
            <pc:docMk/>
            <pc:sldMk cId="555782257" sldId="275"/>
            <ac:spMk id="5" creationId="{10134AEB-C847-59BA-397C-0CB2EEDCB169}"/>
          </ac:spMkLst>
        </pc:spChg>
        <pc:spChg chg="add mod">
          <ac:chgData name="Rajneet Kaur" userId="bc5776e180dc8fcf" providerId="LiveId" clId="{4A354031-1905-4D90-9B5E-2690F81CEDF0}" dt="2022-08-05T16:43:29.791" v="1596" actId="12"/>
          <ac:spMkLst>
            <pc:docMk/>
            <pc:sldMk cId="555782257" sldId="275"/>
            <ac:spMk id="7" creationId="{A683D8B6-E0BC-05E9-2FF7-4A24FC1AE945}"/>
          </ac:spMkLst>
        </pc:spChg>
        <pc:spChg chg="add mod">
          <ac:chgData name="Rajneet Kaur" userId="bc5776e180dc8fcf" providerId="LiveId" clId="{4A354031-1905-4D90-9B5E-2690F81CEDF0}" dt="2022-08-05T16:42:23.706" v="1588" actId="14100"/>
          <ac:spMkLst>
            <pc:docMk/>
            <pc:sldMk cId="555782257" sldId="275"/>
            <ac:spMk id="9" creationId="{A34477B9-9AFD-54CE-CE71-8958730DF628}"/>
          </ac:spMkLst>
        </pc:spChg>
        <pc:graphicFrameChg chg="add del mod modGraphic">
          <ac:chgData name="Rajneet Kaur" userId="bc5776e180dc8fcf" providerId="LiveId" clId="{4A354031-1905-4D90-9B5E-2690F81CEDF0}" dt="2022-07-22T02:37:10.415" v="1232" actId="21"/>
          <ac:graphicFrameMkLst>
            <pc:docMk/>
            <pc:sldMk cId="555782257" sldId="275"/>
            <ac:graphicFrameMk id="4" creationId="{EC8A159F-3B1D-3DAE-A138-1C92FAF8AD5A}"/>
          </ac:graphicFrameMkLst>
        </pc:graphicFrameChg>
        <pc:graphicFrameChg chg="add mod modGraphic">
          <ac:chgData name="Rajneet Kaur" userId="bc5776e180dc8fcf" providerId="LiveId" clId="{4A354031-1905-4D90-9B5E-2690F81CEDF0}" dt="2022-07-22T02:38:50.327" v="1306" actId="14100"/>
          <ac:graphicFrameMkLst>
            <pc:docMk/>
            <pc:sldMk cId="555782257" sldId="275"/>
            <ac:graphicFrameMk id="8" creationId="{BC34E9EA-3BB4-220B-8432-B9350A436988}"/>
          </ac:graphicFrameMkLst>
        </pc:graphicFrameChg>
        <pc:picChg chg="add mod">
          <ac:chgData name="Rajneet Kaur" userId="bc5776e180dc8fcf" providerId="LiveId" clId="{4A354031-1905-4D90-9B5E-2690F81CEDF0}" dt="2022-08-05T16:41:31.062" v="1586"/>
          <ac:picMkLst>
            <pc:docMk/>
            <pc:sldMk cId="555782257" sldId="275"/>
            <ac:picMk id="6" creationId="{CA574442-FDDF-B5CA-E56D-2CAA164E88C6}"/>
          </ac:picMkLst>
        </pc:picChg>
      </pc:sldChg>
      <pc:sldChg chg="addSp delSp modSp new mod ord">
        <pc:chgData name="Rajneet Kaur" userId="bc5776e180dc8fcf" providerId="LiveId" clId="{4A354031-1905-4D90-9B5E-2690F81CEDF0}" dt="2022-08-05T16:43:09.734" v="1594" actId="1076"/>
        <pc:sldMkLst>
          <pc:docMk/>
          <pc:sldMk cId="3413289261" sldId="276"/>
        </pc:sldMkLst>
        <pc:spChg chg="mod">
          <ac:chgData name="Rajneet Kaur" userId="bc5776e180dc8fcf" providerId="LiveId" clId="{4A354031-1905-4D90-9B5E-2690F81CEDF0}" dt="2022-07-22T02:42:09.941" v="1352" actId="113"/>
          <ac:spMkLst>
            <pc:docMk/>
            <pc:sldMk cId="3413289261" sldId="276"/>
            <ac:spMk id="2" creationId="{48F1D501-8ED1-CFD6-495F-FABE8B74C8E0}"/>
          </ac:spMkLst>
        </pc:spChg>
        <pc:spChg chg="mod">
          <ac:chgData name="Rajneet Kaur" userId="bc5776e180dc8fcf" providerId="LiveId" clId="{4A354031-1905-4D90-9B5E-2690F81CEDF0}" dt="2022-07-22T02:41:12.226" v="1340" actId="2711"/>
          <ac:spMkLst>
            <pc:docMk/>
            <pc:sldMk cId="3413289261" sldId="276"/>
            <ac:spMk id="3" creationId="{BBF6BA7D-CDB1-710C-2828-0C47BBA6D914}"/>
          </ac:spMkLst>
        </pc:spChg>
        <pc:spChg chg="add del">
          <ac:chgData name="Rajneet Kaur" userId="bc5776e180dc8fcf" providerId="LiveId" clId="{4A354031-1905-4D90-9B5E-2690F81CEDF0}" dt="2022-07-22T02:40:13.167" v="1329"/>
          <ac:spMkLst>
            <pc:docMk/>
            <pc:sldMk cId="3413289261" sldId="276"/>
            <ac:spMk id="4" creationId="{C1D86AB2-992B-B0B6-BCE4-45CF9B19331C}"/>
          </ac:spMkLst>
        </pc:spChg>
        <pc:spChg chg="add del">
          <ac:chgData name="Rajneet Kaur" userId="bc5776e180dc8fcf" providerId="LiveId" clId="{4A354031-1905-4D90-9B5E-2690F81CEDF0}" dt="2022-07-22T02:41:04.779" v="1339"/>
          <ac:spMkLst>
            <pc:docMk/>
            <pc:sldMk cId="3413289261" sldId="276"/>
            <ac:spMk id="5" creationId="{F201DBF5-C9D9-4BCD-0D10-CF0E29D9F163}"/>
          </ac:spMkLst>
        </pc:spChg>
        <pc:picChg chg="add mod">
          <ac:chgData name="Rajneet Kaur" userId="bc5776e180dc8fcf" providerId="LiveId" clId="{4A354031-1905-4D90-9B5E-2690F81CEDF0}" dt="2022-08-05T16:43:09.734" v="1594" actId="1076"/>
          <ac:picMkLst>
            <pc:docMk/>
            <pc:sldMk cId="3413289261" sldId="276"/>
            <ac:picMk id="4" creationId="{4DDF148E-9F35-48DF-7B3D-FDA20C73452F}"/>
          </ac:picMkLst>
        </pc:picChg>
        <pc:picChg chg="add del">
          <ac:chgData name="Rajneet Kaur" userId="bc5776e180dc8fcf" providerId="LiveId" clId="{4A354031-1905-4D90-9B5E-2690F81CEDF0}" dt="2022-07-22T02:40:13.167" v="1329"/>
          <ac:picMkLst>
            <pc:docMk/>
            <pc:sldMk cId="3413289261" sldId="276"/>
            <ac:picMk id="7170" creationId="{B1AD6C7A-C8B8-8C22-D9B2-8E370F760FDF}"/>
          </ac:picMkLst>
        </pc:picChg>
        <pc:picChg chg="add del">
          <ac:chgData name="Rajneet Kaur" userId="bc5776e180dc8fcf" providerId="LiveId" clId="{4A354031-1905-4D90-9B5E-2690F81CEDF0}" dt="2022-07-22T02:41:04.779" v="1339"/>
          <ac:picMkLst>
            <pc:docMk/>
            <pc:sldMk cId="3413289261" sldId="276"/>
            <ac:picMk id="7172" creationId="{CF20222E-F3BA-593C-366A-5094BEEFE96C}"/>
          </ac:picMkLst>
        </pc:picChg>
        <pc:picChg chg="add del">
          <ac:chgData name="Rajneet Kaur" userId="bc5776e180dc8fcf" providerId="LiveId" clId="{4A354031-1905-4D90-9B5E-2690F81CEDF0}" dt="2022-07-22T02:41:04.779" v="1339"/>
          <ac:picMkLst>
            <pc:docMk/>
            <pc:sldMk cId="3413289261" sldId="276"/>
            <ac:picMk id="7173" creationId="{245B8797-2147-343E-1926-7CE0A597C040}"/>
          </ac:picMkLst>
        </pc:picChg>
      </pc:sldChg>
      <pc:sldChg chg="addSp delSp modSp new mod ord">
        <pc:chgData name="Rajneet Kaur" userId="bc5776e180dc8fcf" providerId="LiveId" clId="{4A354031-1905-4D90-9B5E-2690F81CEDF0}" dt="2022-08-05T16:43:14.213" v="1595"/>
        <pc:sldMkLst>
          <pc:docMk/>
          <pc:sldMk cId="1070943872" sldId="277"/>
        </pc:sldMkLst>
        <pc:spChg chg="mod">
          <ac:chgData name="Rajneet Kaur" userId="bc5776e180dc8fcf" providerId="LiveId" clId="{4A354031-1905-4D90-9B5E-2690F81CEDF0}" dt="2022-07-22T02:42:05.097" v="1351" actId="113"/>
          <ac:spMkLst>
            <pc:docMk/>
            <pc:sldMk cId="1070943872" sldId="277"/>
            <ac:spMk id="2" creationId="{836F921E-F37A-9300-D2C1-C2D3726DE0A9}"/>
          </ac:spMkLst>
        </pc:spChg>
        <pc:spChg chg="mod">
          <ac:chgData name="Rajneet Kaur" userId="bc5776e180dc8fcf" providerId="LiveId" clId="{4A354031-1905-4D90-9B5E-2690F81CEDF0}" dt="2022-07-22T02:46:16.038" v="1445" actId="27636"/>
          <ac:spMkLst>
            <pc:docMk/>
            <pc:sldMk cId="1070943872" sldId="277"/>
            <ac:spMk id="3" creationId="{631B174F-E3D5-C2B1-719B-7CEDCD5DB00D}"/>
          </ac:spMkLst>
        </pc:spChg>
        <pc:spChg chg="add del">
          <ac:chgData name="Rajneet Kaur" userId="bc5776e180dc8fcf" providerId="LiveId" clId="{4A354031-1905-4D90-9B5E-2690F81CEDF0}" dt="2022-07-22T02:44:31.530" v="1370"/>
          <ac:spMkLst>
            <pc:docMk/>
            <pc:sldMk cId="1070943872" sldId="277"/>
            <ac:spMk id="4" creationId="{BE3B432B-E53B-D156-15B5-300661747B4B}"/>
          </ac:spMkLst>
        </pc:spChg>
        <pc:graphicFrameChg chg="add mod modGraphic">
          <ac:chgData name="Rajneet Kaur" userId="bc5776e180dc8fcf" providerId="LiveId" clId="{4A354031-1905-4D90-9B5E-2690F81CEDF0}" dt="2022-07-22T02:46:26.292" v="1446" actId="14100"/>
          <ac:graphicFrameMkLst>
            <pc:docMk/>
            <pc:sldMk cId="1070943872" sldId="277"/>
            <ac:graphicFrameMk id="5" creationId="{49C1435D-BF4F-5266-0341-986998477CCB}"/>
          </ac:graphicFrameMkLst>
        </pc:graphicFrameChg>
        <pc:picChg chg="add mod">
          <ac:chgData name="Rajneet Kaur" userId="bc5776e180dc8fcf" providerId="LiveId" clId="{4A354031-1905-4D90-9B5E-2690F81CEDF0}" dt="2022-08-05T16:43:14.213" v="1595"/>
          <ac:picMkLst>
            <pc:docMk/>
            <pc:sldMk cId="1070943872" sldId="277"/>
            <ac:picMk id="6" creationId="{26749CB9-4079-E457-A05F-C6AD85CE48A2}"/>
          </ac:picMkLst>
        </pc:picChg>
        <pc:picChg chg="add del">
          <ac:chgData name="Rajneet Kaur" userId="bc5776e180dc8fcf" providerId="LiveId" clId="{4A354031-1905-4D90-9B5E-2690F81CEDF0}" dt="2022-07-22T02:44:31.530" v="1370"/>
          <ac:picMkLst>
            <pc:docMk/>
            <pc:sldMk cId="1070943872" sldId="277"/>
            <ac:picMk id="8194" creationId="{77B7E775-248C-5D75-2D1B-98D38BDEAE9B}"/>
          </ac:picMkLst>
        </pc:picChg>
      </pc:sldChg>
      <pc:sldChg chg="addSp modSp new mod">
        <pc:chgData name="Rajneet Kaur" userId="bc5776e180dc8fcf" providerId="LiveId" clId="{4A354031-1905-4D90-9B5E-2690F81CEDF0}" dt="2022-08-05T16:43:35.465" v="1597"/>
        <pc:sldMkLst>
          <pc:docMk/>
          <pc:sldMk cId="100865934" sldId="278"/>
        </pc:sldMkLst>
        <pc:spChg chg="mod">
          <ac:chgData name="Rajneet Kaur" userId="bc5776e180dc8fcf" providerId="LiveId" clId="{4A354031-1905-4D90-9B5E-2690F81CEDF0}" dt="2022-07-22T02:47:14.739" v="1454" actId="20577"/>
          <ac:spMkLst>
            <pc:docMk/>
            <pc:sldMk cId="100865934" sldId="278"/>
            <ac:spMk id="2" creationId="{67B120FE-F5CE-4A4D-A072-4C64F7E213B1}"/>
          </ac:spMkLst>
        </pc:spChg>
        <pc:spChg chg="mod">
          <ac:chgData name="Rajneet Kaur" userId="bc5776e180dc8fcf" providerId="LiveId" clId="{4A354031-1905-4D90-9B5E-2690F81CEDF0}" dt="2022-07-22T02:48:57.437" v="1503" actId="5793"/>
          <ac:spMkLst>
            <pc:docMk/>
            <pc:sldMk cId="100865934" sldId="278"/>
            <ac:spMk id="3" creationId="{FE125828-0136-DACD-39DE-4430FBA86DB6}"/>
          </ac:spMkLst>
        </pc:spChg>
        <pc:picChg chg="add mod">
          <ac:chgData name="Rajneet Kaur" userId="bc5776e180dc8fcf" providerId="LiveId" clId="{4A354031-1905-4D90-9B5E-2690F81CEDF0}" dt="2022-08-05T16:43:35.465" v="1597"/>
          <ac:picMkLst>
            <pc:docMk/>
            <pc:sldMk cId="100865934" sldId="278"/>
            <ac:picMk id="4" creationId="{1EB805B7-5A19-589D-FB05-76D18081B381}"/>
          </ac:picMkLst>
        </pc:picChg>
      </pc:sldChg>
      <pc:sldChg chg="addSp modSp new mod">
        <pc:chgData name="Rajneet Kaur" userId="bc5776e180dc8fcf" providerId="LiveId" clId="{4A354031-1905-4D90-9B5E-2690F81CEDF0}" dt="2022-08-05T16:43:41.727" v="1599"/>
        <pc:sldMkLst>
          <pc:docMk/>
          <pc:sldMk cId="73764241" sldId="279"/>
        </pc:sldMkLst>
        <pc:spChg chg="mod">
          <ac:chgData name="Rajneet Kaur" userId="bc5776e180dc8fcf" providerId="LiveId" clId="{4A354031-1905-4D90-9B5E-2690F81CEDF0}" dt="2022-07-22T02:51:04.725" v="1553" actId="2711"/>
          <ac:spMkLst>
            <pc:docMk/>
            <pc:sldMk cId="73764241" sldId="279"/>
            <ac:spMk id="2" creationId="{6691529E-804F-4D61-8115-CDC538F45A24}"/>
          </ac:spMkLst>
        </pc:spChg>
        <pc:spChg chg="mod">
          <ac:chgData name="Rajneet Kaur" userId="bc5776e180dc8fcf" providerId="LiveId" clId="{4A354031-1905-4D90-9B5E-2690F81CEDF0}" dt="2022-07-22T02:51:47.168" v="1560" actId="20577"/>
          <ac:spMkLst>
            <pc:docMk/>
            <pc:sldMk cId="73764241" sldId="279"/>
            <ac:spMk id="3" creationId="{9EC90EF4-447E-195D-2A59-3BDA32742FF3}"/>
          </ac:spMkLst>
        </pc:spChg>
        <pc:picChg chg="add mod">
          <ac:chgData name="Rajneet Kaur" userId="bc5776e180dc8fcf" providerId="LiveId" clId="{4A354031-1905-4D90-9B5E-2690F81CEDF0}" dt="2022-08-05T16:43:41.727" v="1599"/>
          <ac:picMkLst>
            <pc:docMk/>
            <pc:sldMk cId="73764241" sldId="279"/>
            <ac:picMk id="4" creationId="{CD89D553-6462-2688-0D71-D0DD883FBC1F}"/>
          </ac:picMkLst>
        </pc:picChg>
      </pc:sldChg>
      <pc:sldChg chg="modSp new del mod">
        <pc:chgData name="Rajneet Kaur" userId="bc5776e180dc8fcf" providerId="LiveId" clId="{4A354031-1905-4D90-9B5E-2690F81CEDF0}" dt="2022-07-22T02:50:42.094" v="1540" actId="47"/>
        <pc:sldMkLst>
          <pc:docMk/>
          <pc:sldMk cId="3691487905" sldId="279"/>
        </pc:sldMkLst>
        <pc:spChg chg="mod">
          <ac:chgData name="Rajneet Kaur" userId="bc5776e180dc8fcf" providerId="LiveId" clId="{4A354031-1905-4D90-9B5E-2690F81CEDF0}" dt="2022-07-22T02:49:45.884" v="1514" actId="20577"/>
          <ac:spMkLst>
            <pc:docMk/>
            <pc:sldMk cId="3691487905" sldId="279"/>
            <ac:spMk id="2" creationId="{E320AAFF-1925-CECA-B09B-617AD8F4268D}"/>
          </ac:spMkLst>
        </pc:spChg>
        <pc:spChg chg="mod">
          <ac:chgData name="Rajneet Kaur" userId="bc5776e180dc8fcf" providerId="LiveId" clId="{4A354031-1905-4D90-9B5E-2690F81CEDF0}" dt="2022-07-22T02:50:25.863" v="1539" actId="20577"/>
          <ac:spMkLst>
            <pc:docMk/>
            <pc:sldMk cId="3691487905" sldId="279"/>
            <ac:spMk id="3" creationId="{8AB66F79-A275-56B3-D5CC-9B6B9B237CF8}"/>
          </ac:spMkLst>
        </pc:spChg>
      </pc:sldChg>
      <pc:sldChg chg="add del">
        <pc:chgData name="Rajneet Kaur" userId="bc5776e180dc8fcf" providerId="LiveId" clId="{4A354031-1905-4D90-9B5E-2690F81CEDF0}" dt="2022-08-05T16:43:05.775" v="1593"/>
        <pc:sldMkLst>
          <pc:docMk/>
          <pc:sldMk cId="2632065689"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D33044-2C77-177E-4B16-A6795F6BEC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7D6308D-FBB8-0F36-7D2C-2174F64549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62E27E9-254A-37DE-DDDC-19C32C4998FE}"/>
              </a:ext>
            </a:extLst>
          </p:cNvPr>
          <p:cNvSpPr>
            <a:spLocks noGrp="1"/>
          </p:cNvSpPr>
          <p:nvPr>
            <p:ph type="dt" sz="half" idx="10"/>
          </p:nvPr>
        </p:nvSpPr>
        <p:spPr/>
        <p:txBody>
          <a:bodyPr/>
          <a:lstStyle/>
          <a:p>
            <a:fld id="{D6D3C17D-5C22-4D46-8F19-B61DB54EA8F7}" type="datetimeFigureOut">
              <a:rPr lang="en-IN" smtClean="0"/>
              <a:pPr/>
              <a:t>18-01-2023</a:t>
            </a:fld>
            <a:endParaRPr lang="en-IN"/>
          </a:p>
        </p:txBody>
      </p:sp>
      <p:sp>
        <p:nvSpPr>
          <p:cNvPr id="5" name="Footer Placeholder 4">
            <a:extLst>
              <a:ext uri="{FF2B5EF4-FFF2-40B4-BE49-F238E27FC236}">
                <a16:creationId xmlns="" xmlns:a16="http://schemas.microsoft.com/office/drawing/2014/main" id="{B05F11C9-8FCE-05AC-5B90-65A31E8569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608F82C-9E0C-2D53-CA2B-3F1A6A79B7B3}"/>
              </a:ext>
            </a:extLst>
          </p:cNvPr>
          <p:cNvSpPr>
            <a:spLocks noGrp="1"/>
          </p:cNvSpPr>
          <p:nvPr>
            <p:ph type="sldNum" sz="quarter" idx="12"/>
          </p:nvPr>
        </p:nvSpPr>
        <p:spPr/>
        <p:txBody>
          <a:bodyPr/>
          <a:lstStyle/>
          <a:p>
            <a:fld id="{16670141-9A7F-41CD-B83D-91D8E9230C0C}" type="slidenum">
              <a:rPr lang="en-IN" smtClean="0"/>
              <a:pPr/>
              <a:t>‹#›</a:t>
            </a:fld>
            <a:endParaRPr lang="en-IN"/>
          </a:p>
        </p:txBody>
      </p:sp>
    </p:spTree>
    <p:extLst>
      <p:ext uri="{BB962C8B-B14F-4D97-AF65-F5344CB8AC3E}">
        <p14:creationId xmlns="" xmlns:p14="http://schemas.microsoft.com/office/powerpoint/2010/main" val="2171396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AEA5D3-AC6E-6705-FAAB-DE394A2832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835AEA4-923A-75C8-3389-4E410254E5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7F4FD73-4D72-CC45-6FCA-91178BF55A6A}"/>
              </a:ext>
            </a:extLst>
          </p:cNvPr>
          <p:cNvSpPr>
            <a:spLocks noGrp="1"/>
          </p:cNvSpPr>
          <p:nvPr>
            <p:ph type="dt" sz="half" idx="10"/>
          </p:nvPr>
        </p:nvSpPr>
        <p:spPr/>
        <p:txBody>
          <a:bodyPr/>
          <a:lstStyle/>
          <a:p>
            <a:fld id="{D6D3C17D-5C22-4D46-8F19-B61DB54EA8F7}" type="datetimeFigureOut">
              <a:rPr lang="en-IN" smtClean="0"/>
              <a:pPr/>
              <a:t>18-01-2023</a:t>
            </a:fld>
            <a:endParaRPr lang="en-IN"/>
          </a:p>
        </p:txBody>
      </p:sp>
      <p:sp>
        <p:nvSpPr>
          <p:cNvPr id="5" name="Footer Placeholder 4">
            <a:extLst>
              <a:ext uri="{FF2B5EF4-FFF2-40B4-BE49-F238E27FC236}">
                <a16:creationId xmlns="" xmlns:a16="http://schemas.microsoft.com/office/drawing/2014/main" id="{AA41FEEE-5038-1B3B-1867-555D983FF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318A904-3677-E423-077C-7FCF04CEF300}"/>
              </a:ext>
            </a:extLst>
          </p:cNvPr>
          <p:cNvSpPr>
            <a:spLocks noGrp="1"/>
          </p:cNvSpPr>
          <p:nvPr>
            <p:ph type="sldNum" sz="quarter" idx="12"/>
          </p:nvPr>
        </p:nvSpPr>
        <p:spPr/>
        <p:txBody>
          <a:bodyPr/>
          <a:lstStyle/>
          <a:p>
            <a:fld id="{16670141-9A7F-41CD-B83D-91D8E9230C0C}" type="slidenum">
              <a:rPr lang="en-IN" smtClean="0"/>
              <a:pPr/>
              <a:t>‹#›</a:t>
            </a:fld>
            <a:endParaRPr lang="en-IN"/>
          </a:p>
        </p:txBody>
      </p:sp>
    </p:spTree>
    <p:extLst>
      <p:ext uri="{BB962C8B-B14F-4D97-AF65-F5344CB8AC3E}">
        <p14:creationId xmlns="" xmlns:p14="http://schemas.microsoft.com/office/powerpoint/2010/main" val="2783094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3D27191-5AE1-4F8A-AF2E-7FECD24ED7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DF70365-60B2-8946-262D-08C2896FF6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F73B2C0-B73C-A9C2-A418-7690FE0649AE}"/>
              </a:ext>
            </a:extLst>
          </p:cNvPr>
          <p:cNvSpPr>
            <a:spLocks noGrp="1"/>
          </p:cNvSpPr>
          <p:nvPr>
            <p:ph type="dt" sz="half" idx="10"/>
          </p:nvPr>
        </p:nvSpPr>
        <p:spPr/>
        <p:txBody>
          <a:bodyPr/>
          <a:lstStyle/>
          <a:p>
            <a:fld id="{D6D3C17D-5C22-4D46-8F19-B61DB54EA8F7}" type="datetimeFigureOut">
              <a:rPr lang="en-IN" smtClean="0"/>
              <a:pPr/>
              <a:t>18-01-2023</a:t>
            </a:fld>
            <a:endParaRPr lang="en-IN"/>
          </a:p>
        </p:txBody>
      </p:sp>
      <p:sp>
        <p:nvSpPr>
          <p:cNvPr id="5" name="Footer Placeholder 4">
            <a:extLst>
              <a:ext uri="{FF2B5EF4-FFF2-40B4-BE49-F238E27FC236}">
                <a16:creationId xmlns="" xmlns:a16="http://schemas.microsoft.com/office/drawing/2014/main" id="{60279512-B41E-68E4-11B9-AA03DE0F28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042A780-BB77-ECE7-066F-A1A85FE99D00}"/>
              </a:ext>
            </a:extLst>
          </p:cNvPr>
          <p:cNvSpPr>
            <a:spLocks noGrp="1"/>
          </p:cNvSpPr>
          <p:nvPr>
            <p:ph type="sldNum" sz="quarter" idx="12"/>
          </p:nvPr>
        </p:nvSpPr>
        <p:spPr/>
        <p:txBody>
          <a:bodyPr/>
          <a:lstStyle/>
          <a:p>
            <a:fld id="{16670141-9A7F-41CD-B83D-91D8E9230C0C}" type="slidenum">
              <a:rPr lang="en-IN" smtClean="0"/>
              <a:pPr/>
              <a:t>‹#›</a:t>
            </a:fld>
            <a:endParaRPr lang="en-IN"/>
          </a:p>
        </p:txBody>
      </p:sp>
    </p:spTree>
    <p:extLst>
      <p:ext uri="{BB962C8B-B14F-4D97-AF65-F5344CB8AC3E}">
        <p14:creationId xmlns="" xmlns:p14="http://schemas.microsoft.com/office/powerpoint/2010/main" val="395776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F382D8-6DA5-BAF4-0A55-81AAABDBAD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75DFCCA-FFA4-3148-87F4-F33404A0BC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4FE4C06-4BF2-5141-3AFF-DCD6B6293C5F}"/>
              </a:ext>
            </a:extLst>
          </p:cNvPr>
          <p:cNvSpPr>
            <a:spLocks noGrp="1"/>
          </p:cNvSpPr>
          <p:nvPr>
            <p:ph type="dt" sz="half" idx="10"/>
          </p:nvPr>
        </p:nvSpPr>
        <p:spPr/>
        <p:txBody>
          <a:bodyPr/>
          <a:lstStyle/>
          <a:p>
            <a:fld id="{D6D3C17D-5C22-4D46-8F19-B61DB54EA8F7}" type="datetimeFigureOut">
              <a:rPr lang="en-IN" smtClean="0"/>
              <a:pPr/>
              <a:t>18-01-2023</a:t>
            </a:fld>
            <a:endParaRPr lang="en-IN"/>
          </a:p>
        </p:txBody>
      </p:sp>
      <p:sp>
        <p:nvSpPr>
          <p:cNvPr id="5" name="Footer Placeholder 4">
            <a:extLst>
              <a:ext uri="{FF2B5EF4-FFF2-40B4-BE49-F238E27FC236}">
                <a16:creationId xmlns="" xmlns:a16="http://schemas.microsoft.com/office/drawing/2014/main" id="{87CB29EB-74A4-FC8A-3A30-C983B2305B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740CB0-3375-1134-17B2-8D11EABC506A}"/>
              </a:ext>
            </a:extLst>
          </p:cNvPr>
          <p:cNvSpPr>
            <a:spLocks noGrp="1"/>
          </p:cNvSpPr>
          <p:nvPr>
            <p:ph type="sldNum" sz="quarter" idx="12"/>
          </p:nvPr>
        </p:nvSpPr>
        <p:spPr/>
        <p:txBody>
          <a:bodyPr/>
          <a:lstStyle/>
          <a:p>
            <a:fld id="{16670141-9A7F-41CD-B83D-91D8E9230C0C}" type="slidenum">
              <a:rPr lang="en-IN" smtClean="0"/>
              <a:pPr/>
              <a:t>‹#›</a:t>
            </a:fld>
            <a:endParaRPr lang="en-IN"/>
          </a:p>
        </p:txBody>
      </p:sp>
    </p:spTree>
    <p:extLst>
      <p:ext uri="{BB962C8B-B14F-4D97-AF65-F5344CB8AC3E}">
        <p14:creationId xmlns="" xmlns:p14="http://schemas.microsoft.com/office/powerpoint/2010/main" val="289839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B92A5-C27F-9262-84DD-0F0BDE8AF3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CCB8EE1-AA7B-F710-2F93-D29DAF8D5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5EBD258-EA66-A95D-40A4-1BED628EF09D}"/>
              </a:ext>
            </a:extLst>
          </p:cNvPr>
          <p:cNvSpPr>
            <a:spLocks noGrp="1"/>
          </p:cNvSpPr>
          <p:nvPr>
            <p:ph type="dt" sz="half" idx="10"/>
          </p:nvPr>
        </p:nvSpPr>
        <p:spPr/>
        <p:txBody>
          <a:bodyPr/>
          <a:lstStyle/>
          <a:p>
            <a:fld id="{D6D3C17D-5C22-4D46-8F19-B61DB54EA8F7}" type="datetimeFigureOut">
              <a:rPr lang="en-IN" smtClean="0"/>
              <a:pPr/>
              <a:t>18-01-2023</a:t>
            </a:fld>
            <a:endParaRPr lang="en-IN"/>
          </a:p>
        </p:txBody>
      </p:sp>
      <p:sp>
        <p:nvSpPr>
          <p:cNvPr id="5" name="Footer Placeholder 4">
            <a:extLst>
              <a:ext uri="{FF2B5EF4-FFF2-40B4-BE49-F238E27FC236}">
                <a16:creationId xmlns="" xmlns:a16="http://schemas.microsoft.com/office/drawing/2014/main" id="{7274B713-2658-99A4-2302-E867AA059F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D674074-1530-4AE1-81AE-286E566F4B96}"/>
              </a:ext>
            </a:extLst>
          </p:cNvPr>
          <p:cNvSpPr>
            <a:spLocks noGrp="1"/>
          </p:cNvSpPr>
          <p:nvPr>
            <p:ph type="sldNum" sz="quarter" idx="12"/>
          </p:nvPr>
        </p:nvSpPr>
        <p:spPr/>
        <p:txBody>
          <a:bodyPr/>
          <a:lstStyle/>
          <a:p>
            <a:fld id="{16670141-9A7F-41CD-B83D-91D8E9230C0C}" type="slidenum">
              <a:rPr lang="en-IN" smtClean="0"/>
              <a:pPr/>
              <a:t>‹#›</a:t>
            </a:fld>
            <a:endParaRPr lang="en-IN"/>
          </a:p>
        </p:txBody>
      </p:sp>
    </p:spTree>
    <p:extLst>
      <p:ext uri="{BB962C8B-B14F-4D97-AF65-F5344CB8AC3E}">
        <p14:creationId xmlns="" xmlns:p14="http://schemas.microsoft.com/office/powerpoint/2010/main" val="139264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33D206-7FA9-C144-00EA-22713166D3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9516E5D-5DCC-35C2-228D-F56C16DB3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73D4EFEF-0AC6-DFB8-68C8-FD98B58B1A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A945468-30E6-F199-A1F1-1AACEB8DE50D}"/>
              </a:ext>
            </a:extLst>
          </p:cNvPr>
          <p:cNvSpPr>
            <a:spLocks noGrp="1"/>
          </p:cNvSpPr>
          <p:nvPr>
            <p:ph type="dt" sz="half" idx="10"/>
          </p:nvPr>
        </p:nvSpPr>
        <p:spPr/>
        <p:txBody>
          <a:bodyPr/>
          <a:lstStyle/>
          <a:p>
            <a:fld id="{D6D3C17D-5C22-4D46-8F19-B61DB54EA8F7}" type="datetimeFigureOut">
              <a:rPr lang="en-IN" smtClean="0"/>
              <a:pPr/>
              <a:t>18-01-2023</a:t>
            </a:fld>
            <a:endParaRPr lang="en-IN"/>
          </a:p>
        </p:txBody>
      </p:sp>
      <p:sp>
        <p:nvSpPr>
          <p:cNvPr id="6" name="Footer Placeholder 5">
            <a:extLst>
              <a:ext uri="{FF2B5EF4-FFF2-40B4-BE49-F238E27FC236}">
                <a16:creationId xmlns="" xmlns:a16="http://schemas.microsoft.com/office/drawing/2014/main" id="{C22F805A-9024-BF01-53E4-1BA10124D4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9222207-4E3F-C24F-2351-962EDB7A88F7}"/>
              </a:ext>
            </a:extLst>
          </p:cNvPr>
          <p:cNvSpPr>
            <a:spLocks noGrp="1"/>
          </p:cNvSpPr>
          <p:nvPr>
            <p:ph type="sldNum" sz="quarter" idx="12"/>
          </p:nvPr>
        </p:nvSpPr>
        <p:spPr/>
        <p:txBody>
          <a:bodyPr/>
          <a:lstStyle/>
          <a:p>
            <a:fld id="{16670141-9A7F-41CD-B83D-91D8E9230C0C}" type="slidenum">
              <a:rPr lang="en-IN" smtClean="0"/>
              <a:pPr/>
              <a:t>‹#›</a:t>
            </a:fld>
            <a:endParaRPr lang="en-IN"/>
          </a:p>
        </p:txBody>
      </p:sp>
    </p:spTree>
    <p:extLst>
      <p:ext uri="{BB962C8B-B14F-4D97-AF65-F5344CB8AC3E}">
        <p14:creationId xmlns="" xmlns:p14="http://schemas.microsoft.com/office/powerpoint/2010/main" val="10943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56976A-ACFA-AC09-8AFF-64DA036718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10DA5A1-DE28-7B71-B780-0FEB54431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B858773-7C03-D7CD-0BA6-BA7702C03B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677BF2F-24A9-1407-7A1D-F0DECF6120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AA94FC3-EECD-534F-0A59-55DD9FD065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6AF5D65-D4A2-3531-7494-8CC37E2F0227}"/>
              </a:ext>
            </a:extLst>
          </p:cNvPr>
          <p:cNvSpPr>
            <a:spLocks noGrp="1"/>
          </p:cNvSpPr>
          <p:nvPr>
            <p:ph type="dt" sz="half" idx="10"/>
          </p:nvPr>
        </p:nvSpPr>
        <p:spPr/>
        <p:txBody>
          <a:bodyPr/>
          <a:lstStyle/>
          <a:p>
            <a:fld id="{D6D3C17D-5C22-4D46-8F19-B61DB54EA8F7}" type="datetimeFigureOut">
              <a:rPr lang="en-IN" smtClean="0"/>
              <a:pPr/>
              <a:t>18-01-2023</a:t>
            </a:fld>
            <a:endParaRPr lang="en-IN"/>
          </a:p>
        </p:txBody>
      </p:sp>
      <p:sp>
        <p:nvSpPr>
          <p:cNvPr id="8" name="Footer Placeholder 7">
            <a:extLst>
              <a:ext uri="{FF2B5EF4-FFF2-40B4-BE49-F238E27FC236}">
                <a16:creationId xmlns="" xmlns:a16="http://schemas.microsoft.com/office/drawing/2014/main" id="{18658E3A-3FBF-614F-23FD-9520DC11F7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7468B66-5997-872D-A83E-8821BC68962E}"/>
              </a:ext>
            </a:extLst>
          </p:cNvPr>
          <p:cNvSpPr>
            <a:spLocks noGrp="1"/>
          </p:cNvSpPr>
          <p:nvPr>
            <p:ph type="sldNum" sz="quarter" idx="12"/>
          </p:nvPr>
        </p:nvSpPr>
        <p:spPr/>
        <p:txBody>
          <a:bodyPr/>
          <a:lstStyle/>
          <a:p>
            <a:fld id="{16670141-9A7F-41CD-B83D-91D8E9230C0C}" type="slidenum">
              <a:rPr lang="en-IN" smtClean="0"/>
              <a:pPr/>
              <a:t>‹#›</a:t>
            </a:fld>
            <a:endParaRPr lang="en-IN"/>
          </a:p>
        </p:txBody>
      </p:sp>
    </p:spTree>
    <p:extLst>
      <p:ext uri="{BB962C8B-B14F-4D97-AF65-F5344CB8AC3E}">
        <p14:creationId xmlns="" xmlns:p14="http://schemas.microsoft.com/office/powerpoint/2010/main" val="225382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425676-EDE0-0FF2-DC45-00F1A1D2DD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7D14721-87A0-4B72-B662-B78D4BA8CBD9}"/>
              </a:ext>
            </a:extLst>
          </p:cNvPr>
          <p:cNvSpPr>
            <a:spLocks noGrp="1"/>
          </p:cNvSpPr>
          <p:nvPr>
            <p:ph type="dt" sz="half" idx="10"/>
          </p:nvPr>
        </p:nvSpPr>
        <p:spPr/>
        <p:txBody>
          <a:bodyPr/>
          <a:lstStyle/>
          <a:p>
            <a:fld id="{D6D3C17D-5C22-4D46-8F19-B61DB54EA8F7}" type="datetimeFigureOut">
              <a:rPr lang="en-IN" smtClean="0"/>
              <a:pPr/>
              <a:t>18-01-2023</a:t>
            </a:fld>
            <a:endParaRPr lang="en-IN"/>
          </a:p>
        </p:txBody>
      </p:sp>
      <p:sp>
        <p:nvSpPr>
          <p:cNvPr id="4" name="Footer Placeholder 3">
            <a:extLst>
              <a:ext uri="{FF2B5EF4-FFF2-40B4-BE49-F238E27FC236}">
                <a16:creationId xmlns="" xmlns:a16="http://schemas.microsoft.com/office/drawing/2014/main" id="{C6D11D63-8495-6F50-A1DB-46908E81C1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859E02D8-70DC-EEF5-1692-8D79E647604F}"/>
              </a:ext>
            </a:extLst>
          </p:cNvPr>
          <p:cNvSpPr>
            <a:spLocks noGrp="1"/>
          </p:cNvSpPr>
          <p:nvPr>
            <p:ph type="sldNum" sz="quarter" idx="12"/>
          </p:nvPr>
        </p:nvSpPr>
        <p:spPr/>
        <p:txBody>
          <a:bodyPr/>
          <a:lstStyle/>
          <a:p>
            <a:fld id="{16670141-9A7F-41CD-B83D-91D8E9230C0C}" type="slidenum">
              <a:rPr lang="en-IN" smtClean="0"/>
              <a:pPr/>
              <a:t>‹#›</a:t>
            </a:fld>
            <a:endParaRPr lang="en-IN"/>
          </a:p>
        </p:txBody>
      </p:sp>
    </p:spTree>
    <p:extLst>
      <p:ext uri="{BB962C8B-B14F-4D97-AF65-F5344CB8AC3E}">
        <p14:creationId xmlns="" xmlns:p14="http://schemas.microsoft.com/office/powerpoint/2010/main" val="44974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40FF9B8-7313-F847-06D1-7DE675D0F6D3}"/>
              </a:ext>
            </a:extLst>
          </p:cNvPr>
          <p:cNvSpPr>
            <a:spLocks noGrp="1"/>
          </p:cNvSpPr>
          <p:nvPr>
            <p:ph type="dt" sz="half" idx="10"/>
          </p:nvPr>
        </p:nvSpPr>
        <p:spPr/>
        <p:txBody>
          <a:bodyPr/>
          <a:lstStyle/>
          <a:p>
            <a:fld id="{D6D3C17D-5C22-4D46-8F19-B61DB54EA8F7}" type="datetimeFigureOut">
              <a:rPr lang="en-IN" smtClean="0"/>
              <a:pPr/>
              <a:t>18-01-2023</a:t>
            </a:fld>
            <a:endParaRPr lang="en-IN"/>
          </a:p>
        </p:txBody>
      </p:sp>
      <p:sp>
        <p:nvSpPr>
          <p:cNvPr id="3" name="Footer Placeholder 2">
            <a:extLst>
              <a:ext uri="{FF2B5EF4-FFF2-40B4-BE49-F238E27FC236}">
                <a16:creationId xmlns="" xmlns:a16="http://schemas.microsoft.com/office/drawing/2014/main" id="{F4E595E0-C252-2447-E177-428D8D01E1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857D326-E35D-B2A4-0A8C-FE6BABD90D81}"/>
              </a:ext>
            </a:extLst>
          </p:cNvPr>
          <p:cNvSpPr>
            <a:spLocks noGrp="1"/>
          </p:cNvSpPr>
          <p:nvPr>
            <p:ph type="sldNum" sz="quarter" idx="12"/>
          </p:nvPr>
        </p:nvSpPr>
        <p:spPr/>
        <p:txBody>
          <a:bodyPr/>
          <a:lstStyle/>
          <a:p>
            <a:fld id="{16670141-9A7F-41CD-B83D-91D8E9230C0C}" type="slidenum">
              <a:rPr lang="en-IN" smtClean="0"/>
              <a:pPr/>
              <a:t>‹#›</a:t>
            </a:fld>
            <a:endParaRPr lang="en-IN"/>
          </a:p>
        </p:txBody>
      </p:sp>
    </p:spTree>
    <p:extLst>
      <p:ext uri="{BB962C8B-B14F-4D97-AF65-F5344CB8AC3E}">
        <p14:creationId xmlns="" xmlns:p14="http://schemas.microsoft.com/office/powerpoint/2010/main" val="178400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BFE79-D912-8797-9D57-B6B3A6E9F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067F6D7-FCA3-C118-F8F3-2854ED312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C5AC39B-C053-BCE2-59A7-1106068D0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F6C3993-FEDF-EB30-30AC-03370F79DA8A}"/>
              </a:ext>
            </a:extLst>
          </p:cNvPr>
          <p:cNvSpPr>
            <a:spLocks noGrp="1"/>
          </p:cNvSpPr>
          <p:nvPr>
            <p:ph type="dt" sz="half" idx="10"/>
          </p:nvPr>
        </p:nvSpPr>
        <p:spPr/>
        <p:txBody>
          <a:bodyPr/>
          <a:lstStyle/>
          <a:p>
            <a:fld id="{D6D3C17D-5C22-4D46-8F19-B61DB54EA8F7}" type="datetimeFigureOut">
              <a:rPr lang="en-IN" smtClean="0"/>
              <a:pPr/>
              <a:t>18-01-2023</a:t>
            </a:fld>
            <a:endParaRPr lang="en-IN"/>
          </a:p>
        </p:txBody>
      </p:sp>
      <p:sp>
        <p:nvSpPr>
          <p:cNvPr id="6" name="Footer Placeholder 5">
            <a:extLst>
              <a:ext uri="{FF2B5EF4-FFF2-40B4-BE49-F238E27FC236}">
                <a16:creationId xmlns="" xmlns:a16="http://schemas.microsoft.com/office/drawing/2014/main" id="{7746146B-6AAB-4245-F13F-2AB684CC6C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C0D48F8-179C-6E22-4865-98592C41401D}"/>
              </a:ext>
            </a:extLst>
          </p:cNvPr>
          <p:cNvSpPr>
            <a:spLocks noGrp="1"/>
          </p:cNvSpPr>
          <p:nvPr>
            <p:ph type="sldNum" sz="quarter" idx="12"/>
          </p:nvPr>
        </p:nvSpPr>
        <p:spPr/>
        <p:txBody>
          <a:bodyPr/>
          <a:lstStyle/>
          <a:p>
            <a:fld id="{16670141-9A7F-41CD-B83D-91D8E9230C0C}" type="slidenum">
              <a:rPr lang="en-IN" smtClean="0"/>
              <a:pPr/>
              <a:t>‹#›</a:t>
            </a:fld>
            <a:endParaRPr lang="en-IN"/>
          </a:p>
        </p:txBody>
      </p:sp>
    </p:spTree>
    <p:extLst>
      <p:ext uri="{BB962C8B-B14F-4D97-AF65-F5344CB8AC3E}">
        <p14:creationId xmlns="" xmlns:p14="http://schemas.microsoft.com/office/powerpoint/2010/main" val="228699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417FC4-2D71-5F96-8F08-98E341A014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9F1E0FE2-89B4-A9A9-4B2A-0099642C83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574216A-BADD-946D-1D55-F427E4A47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CBEA122-D8E3-824D-EB1E-4505BED061DA}"/>
              </a:ext>
            </a:extLst>
          </p:cNvPr>
          <p:cNvSpPr>
            <a:spLocks noGrp="1"/>
          </p:cNvSpPr>
          <p:nvPr>
            <p:ph type="dt" sz="half" idx="10"/>
          </p:nvPr>
        </p:nvSpPr>
        <p:spPr/>
        <p:txBody>
          <a:bodyPr/>
          <a:lstStyle/>
          <a:p>
            <a:fld id="{D6D3C17D-5C22-4D46-8F19-B61DB54EA8F7}" type="datetimeFigureOut">
              <a:rPr lang="en-IN" smtClean="0"/>
              <a:pPr/>
              <a:t>18-01-2023</a:t>
            </a:fld>
            <a:endParaRPr lang="en-IN"/>
          </a:p>
        </p:txBody>
      </p:sp>
      <p:sp>
        <p:nvSpPr>
          <p:cNvPr id="6" name="Footer Placeholder 5">
            <a:extLst>
              <a:ext uri="{FF2B5EF4-FFF2-40B4-BE49-F238E27FC236}">
                <a16:creationId xmlns="" xmlns:a16="http://schemas.microsoft.com/office/drawing/2014/main" id="{8D06ADBF-3537-0C65-0536-E14E8F625A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B930E8E-ABC3-C065-4CAF-EC0F5B1F592C}"/>
              </a:ext>
            </a:extLst>
          </p:cNvPr>
          <p:cNvSpPr>
            <a:spLocks noGrp="1"/>
          </p:cNvSpPr>
          <p:nvPr>
            <p:ph type="sldNum" sz="quarter" idx="12"/>
          </p:nvPr>
        </p:nvSpPr>
        <p:spPr/>
        <p:txBody>
          <a:bodyPr/>
          <a:lstStyle/>
          <a:p>
            <a:fld id="{16670141-9A7F-41CD-B83D-91D8E9230C0C}" type="slidenum">
              <a:rPr lang="en-IN" smtClean="0"/>
              <a:pPr/>
              <a:t>‹#›</a:t>
            </a:fld>
            <a:endParaRPr lang="en-IN"/>
          </a:p>
        </p:txBody>
      </p:sp>
    </p:spTree>
    <p:extLst>
      <p:ext uri="{BB962C8B-B14F-4D97-AF65-F5344CB8AC3E}">
        <p14:creationId xmlns="" xmlns:p14="http://schemas.microsoft.com/office/powerpoint/2010/main" val="4010444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B8D4558-2FDA-B211-C205-316AA260E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9B8D275-E342-4EB5-98D1-DBBDBB94B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1D727D5-B829-77D8-5B48-1BD7013EC0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3C17D-5C22-4D46-8F19-B61DB54EA8F7}" type="datetimeFigureOut">
              <a:rPr lang="en-IN" smtClean="0"/>
              <a:pPr/>
              <a:t>18-01-2023</a:t>
            </a:fld>
            <a:endParaRPr lang="en-IN"/>
          </a:p>
        </p:txBody>
      </p:sp>
      <p:sp>
        <p:nvSpPr>
          <p:cNvPr id="5" name="Footer Placeholder 4">
            <a:extLst>
              <a:ext uri="{FF2B5EF4-FFF2-40B4-BE49-F238E27FC236}">
                <a16:creationId xmlns="" xmlns:a16="http://schemas.microsoft.com/office/drawing/2014/main" id="{B8C0F991-4053-89CC-7231-F87BBF8B65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BC1CFE78-6196-F560-FB2E-233533C1FD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70141-9A7F-41CD-B83D-91D8E9230C0C}" type="slidenum">
              <a:rPr lang="en-IN" smtClean="0"/>
              <a:pPr/>
              <a:t>‹#›</a:t>
            </a:fld>
            <a:endParaRPr lang="en-IN"/>
          </a:p>
        </p:txBody>
      </p:sp>
    </p:spTree>
    <p:extLst>
      <p:ext uri="{BB962C8B-B14F-4D97-AF65-F5344CB8AC3E}">
        <p14:creationId xmlns="" xmlns:p14="http://schemas.microsoft.com/office/powerpoint/2010/main" val="1431928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discrete.openmathbooks.org/pdfs/dmoi-tablet.pdf"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www.javatpoint.com/principle-of-duality-in-discrete-mathematics" TargetMode="External"/><Relationship Id="rId13" Type="http://schemas.openxmlformats.org/officeDocument/2006/relationships/image" Target="../media/image2.png"/><Relationship Id="rId3" Type="http://schemas.openxmlformats.org/officeDocument/2006/relationships/hyperlink" Target="https://math24.net/binary-relations.html" TargetMode="External"/><Relationship Id="rId7" Type="http://schemas.openxmlformats.org/officeDocument/2006/relationships/hyperlink" Target="https://www.javatpoint.com/algebra-of-sets" TargetMode="External"/><Relationship Id="rId12" Type="http://schemas.openxmlformats.org/officeDocument/2006/relationships/hyperlink" Target="https://www.youtube.com/watch?v=RW42KXPaw_A&amp;list=PLmXKhU9FNesRORH5XXsErmamVvUT_zbG4" TargetMode="External"/><Relationship Id="rId2" Type="http://schemas.openxmlformats.org/officeDocument/2006/relationships/hyperlink" Target="https://www.csm.ornl.gov/~sheldon/ds/sec4.5.html" TargetMode="External"/><Relationship Id="rId1" Type="http://schemas.openxmlformats.org/officeDocument/2006/relationships/slideLayout" Target="../slideLayouts/slideLayout2.xml"/><Relationship Id="rId6" Type="http://schemas.openxmlformats.org/officeDocument/2006/relationships/hyperlink" Target="http://discrete.openmathbooks.org/pdfs/dmoi-tablet.pdf" TargetMode="External"/><Relationship Id="rId11" Type="http://schemas.openxmlformats.org/officeDocument/2006/relationships/hyperlink" Target="https://www.youtube.com/watch?v=wGLTV8MgLlA&amp;list=PLU6SqdYcYsfJ27O0dvuMwafS3X8CecqUg" TargetMode="External"/><Relationship Id="rId5" Type="http://schemas.openxmlformats.org/officeDocument/2006/relationships/hyperlink" Target="https://www.science4all.org/article/duality-in-linear-programming/" TargetMode="External"/><Relationship Id="rId10" Type="http://schemas.openxmlformats.org/officeDocument/2006/relationships/hyperlink" Target="https://www.slideserve.com/fisk/discrete-mathematics-set-operations-and-identities-powerpoint-ppt-presentation" TargetMode="External"/><Relationship Id="rId4" Type="http://schemas.openxmlformats.org/officeDocument/2006/relationships/hyperlink" Target="https://www.toppr.com/guides/maths/relations-and-functions/types-of-relations/" TargetMode="External"/><Relationship Id="rId9" Type="http://schemas.openxmlformats.org/officeDocument/2006/relationships/hyperlink" Target="https://www.slideserve.com/heman/discrete-mathematics-set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5F56E-1CC1-A84F-7255-768A7E3B8414}"/>
              </a:ext>
            </a:extLst>
          </p:cNvPr>
          <p:cNvSpPr>
            <a:spLocks noGrp="1"/>
          </p:cNvSpPr>
          <p:nvPr>
            <p:ph type="ctrTitle"/>
          </p:nvPr>
        </p:nvSpPr>
        <p:spPr>
          <a:xfrm>
            <a:off x="1524000" y="1122363"/>
            <a:ext cx="9144000" cy="4834300"/>
          </a:xfrm>
        </p:spPr>
        <p:txBody>
          <a:bodyPr>
            <a:normAutofit/>
          </a:bodyPr>
          <a:lstStyle/>
          <a:p>
            <a:r>
              <a:rPr lang="en-IN" sz="3200" b="1" dirty="0">
                <a:latin typeface="Times New Roman" panose="02020603050405020304" pitchFamily="18" charset="0"/>
                <a:ea typeface="Tahoma" panose="020B0604030504040204" pitchFamily="34" charset="0"/>
                <a:cs typeface="Times New Roman" panose="02020603050405020304" pitchFamily="18" charset="0"/>
              </a:rPr>
              <a:t>UNIVERSITY INSTITUTE OF ENGINEERING </a:t>
            </a:r>
            <a:br>
              <a:rPr lang="en-IN" sz="3200" b="1" dirty="0">
                <a:latin typeface="Times New Roman" panose="02020603050405020304" pitchFamily="18" charset="0"/>
                <a:ea typeface="Tahoma" panose="020B0604030504040204" pitchFamily="34" charset="0"/>
                <a:cs typeface="Times New Roman" panose="02020603050405020304" pitchFamily="18" charset="0"/>
              </a:rPr>
            </a:br>
            <a:r>
              <a:rPr lang="en-IN" sz="3200" b="1" dirty="0">
                <a:latin typeface="Times New Roman" panose="02020603050405020304" pitchFamily="18" charset="0"/>
                <a:ea typeface="Tahoma" panose="020B0604030504040204" pitchFamily="34" charset="0"/>
                <a:cs typeface="Times New Roman" panose="02020603050405020304" pitchFamily="18" charset="0"/>
              </a:rPr>
              <a:t>CHANDIGARH </a:t>
            </a:r>
            <a:r>
              <a:rPr lang="en-IN" sz="3200" b="1" dirty="0" smtClean="0">
                <a:latin typeface="Times New Roman" panose="02020603050405020304" pitchFamily="18" charset="0"/>
                <a:ea typeface="Tahoma" panose="020B0604030504040204" pitchFamily="34" charset="0"/>
                <a:cs typeface="Times New Roman" panose="02020603050405020304" pitchFamily="18" charset="0"/>
              </a:rPr>
              <a:t>UNIVERSITY</a:t>
            </a:r>
            <a:br>
              <a:rPr lang="en-IN" sz="3200" b="1" dirty="0" smtClean="0">
                <a:latin typeface="Times New Roman" panose="02020603050405020304" pitchFamily="18" charset="0"/>
                <a:ea typeface="Tahoma" panose="020B0604030504040204" pitchFamily="34" charset="0"/>
                <a:cs typeface="Times New Roman" panose="02020603050405020304" pitchFamily="18" charset="0"/>
              </a:rPr>
            </a:br>
            <a:r>
              <a:rPr lang="en-IN" sz="3200" b="1" dirty="0" smtClean="0">
                <a:latin typeface="Times New Roman" panose="02020603050405020304" pitchFamily="18" charset="0"/>
                <a:ea typeface="Tahoma" panose="020B0604030504040204" pitchFamily="34" charset="0"/>
                <a:cs typeface="Times New Roman" panose="02020603050405020304" pitchFamily="18" charset="0"/>
              </a:rPr>
              <a:t/>
            </a:r>
            <a:br>
              <a:rPr lang="en-IN" sz="3200" b="1" dirty="0" smtClean="0">
                <a:latin typeface="Times New Roman" panose="02020603050405020304" pitchFamily="18" charset="0"/>
                <a:ea typeface="Tahoma" panose="020B0604030504040204" pitchFamily="34" charset="0"/>
                <a:cs typeface="Times New Roman" panose="02020603050405020304" pitchFamily="18" charset="0"/>
              </a:rPr>
            </a:br>
            <a:r>
              <a:rPr lang="en-US" sz="3200" b="1" dirty="0" smtClean="0"/>
              <a:t>Bachelor of  Engineering  </a:t>
            </a:r>
            <a:br>
              <a:rPr lang="en-US" sz="3200" b="1" dirty="0" smtClean="0"/>
            </a:br>
            <a:r>
              <a:rPr lang="en-US" sz="3200" b="1" dirty="0" smtClean="0"/>
              <a:t>Subject Name: Discrete Structure</a:t>
            </a:r>
            <a:br>
              <a:rPr lang="en-US" sz="3200" b="1" dirty="0" smtClean="0"/>
            </a:br>
            <a:r>
              <a:rPr lang="en-US" sz="3200" b="1" dirty="0" smtClean="0"/>
              <a:t>Subject Code: CST-352</a:t>
            </a:r>
            <a:r>
              <a:rPr lang="en-US" sz="3200" smtClean="0"/>
              <a:t/>
            </a:r>
            <a:br>
              <a:rPr lang="en-US" sz="3200" smtClean="0"/>
            </a:br>
            <a:r>
              <a:rPr lang="en-IN" sz="3200" b="1" dirty="0">
                <a:latin typeface="Times New Roman" panose="02020603050405020304" pitchFamily="18" charset="0"/>
                <a:ea typeface="Tahoma" panose="020B0604030504040204" pitchFamily="34" charset="0"/>
                <a:cs typeface="Times New Roman" panose="02020603050405020304" pitchFamily="18" charset="0"/>
              </a:rPr>
              <a:t/>
            </a:r>
            <a:br>
              <a:rPr lang="en-IN" sz="3200" b="1" dirty="0">
                <a:latin typeface="Times New Roman" panose="02020603050405020304" pitchFamily="18" charset="0"/>
                <a:ea typeface="Tahoma" panose="020B0604030504040204" pitchFamily="34"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Binary Relations, Types of Relations</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129B0079-9195-332F-8836-D96D0D3A40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9626"/>
            <a:ext cx="3163860" cy="1122363"/>
          </a:xfrm>
          <a:prstGeom prst="rect">
            <a:avLst/>
          </a:prstGeom>
        </p:spPr>
      </p:pic>
    </p:spTree>
    <p:extLst>
      <p:ext uri="{BB962C8B-B14F-4D97-AF65-F5344CB8AC3E}">
        <p14:creationId xmlns="" xmlns:p14="http://schemas.microsoft.com/office/powerpoint/2010/main" val="155137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AEC352-A911-2363-9A97-0CC6ECAC2C2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Relation</a:t>
            </a:r>
          </a:p>
        </p:txBody>
      </p:sp>
      <p:sp>
        <p:nvSpPr>
          <p:cNvPr id="3" name="Content Placeholder 2">
            <a:extLst>
              <a:ext uri="{FF2B5EF4-FFF2-40B4-BE49-F238E27FC236}">
                <a16:creationId xmlns="" xmlns:a16="http://schemas.microsoft.com/office/drawing/2014/main" id="{3302FA0E-5004-E388-1106-0CEAAFB33B93}"/>
              </a:ext>
            </a:extLst>
          </p:cNvPr>
          <p:cNvSpPr>
            <a:spLocks noGrp="1"/>
          </p:cNvSpPr>
          <p:nvPr>
            <p:ph idx="1"/>
          </p:nvPr>
        </p:nvSpPr>
        <p:spPr/>
        <p:txBody>
          <a:bodyPr/>
          <a:lstStyle/>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R = {(5, 2), (10, 3), (13, 4)} (Roster form)</a:t>
            </a:r>
          </a:p>
          <a:p>
            <a:pPr algn="just">
              <a:buFont typeface="Arial" panose="020B0604020202020204" pitchFamily="34" charset="0"/>
              <a:buChar char="•"/>
            </a:pPr>
            <a:endParaRPr lang="en-US" b="0" i="0" dirty="0">
              <a:solidFill>
                <a:srgbClr val="262626"/>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b="0" i="0" dirty="0">
              <a:solidFill>
                <a:srgbClr val="262626"/>
              </a:solidFill>
              <a:effectLst/>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 xmlns:a16="http://schemas.microsoft.com/office/drawing/2014/main" id="{D1A14993-6C3D-228A-222A-527C05A29474}"/>
              </a:ext>
            </a:extLst>
          </p:cNvPr>
          <p:cNvPicPr>
            <a:picLocks noChangeAspect="1"/>
          </p:cNvPicPr>
          <p:nvPr/>
        </p:nvPicPr>
        <p:blipFill>
          <a:blip r:embed="rId2" cstate="print"/>
          <a:stretch>
            <a:fillRect/>
          </a:stretch>
        </p:blipFill>
        <p:spPr>
          <a:xfrm>
            <a:off x="1074212" y="2382753"/>
            <a:ext cx="7168053" cy="4110122"/>
          </a:xfrm>
          <a:prstGeom prst="rect">
            <a:avLst/>
          </a:prstGeom>
        </p:spPr>
      </p:pic>
      <p:pic>
        <p:nvPicPr>
          <p:cNvPr id="6" name="Picture 5">
            <a:extLst>
              <a:ext uri="{FF2B5EF4-FFF2-40B4-BE49-F238E27FC236}">
                <a16:creationId xmlns="" xmlns:a16="http://schemas.microsoft.com/office/drawing/2014/main" id="{64EEA9D5-9876-9AD4-21DF-CB0A3D04F0CE}"/>
              </a:ext>
            </a:extLst>
          </p:cNvPr>
          <p:cNvPicPr>
            <a:picLocks noChangeAspect="1"/>
          </p:cNvPicPr>
          <p:nvPr/>
        </p:nvPicPr>
        <p:blipFill>
          <a:blip r:embed="rId3"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295652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4C0E8F-CBBB-8974-2D7F-A80E36FE62D5}"/>
              </a:ext>
            </a:extLst>
          </p:cNvPr>
          <p:cNvSpPr>
            <a:spLocks noGrp="1"/>
          </p:cNvSpPr>
          <p:nvPr>
            <p:ph type="title"/>
          </p:nvPr>
        </p:nvSpPr>
        <p:spPr/>
        <p:txBody>
          <a:bodyPr/>
          <a:lstStyle/>
          <a:p>
            <a:r>
              <a:rPr lang="en-IN" b="1" i="0" dirty="0">
                <a:solidFill>
                  <a:srgbClr val="262626"/>
                </a:solidFill>
                <a:effectLst/>
                <a:latin typeface="Times New Roman" panose="02020603050405020304" pitchFamily="18" charset="0"/>
                <a:cs typeface="Times New Roman" panose="02020603050405020304" pitchFamily="18" charset="0"/>
              </a:rPr>
              <a:t>Types of Relations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F1BD647-072D-0B08-CDB4-13BFA34EDDC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Empty Relation</a:t>
            </a:r>
          </a:p>
          <a:p>
            <a:r>
              <a:rPr lang="en-IN" dirty="0">
                <a:latin typeface="Times New Roman" panose="02020603050405020304" pitchFamily="18" charset="0"/>
                <a:cs typeface="Times New Roman" panose="02020603050405020304" pitchFamily="18" charset="0"/>
              </a:rPr>
              <a:t>Universal Relation</a:t>
            </a:r>
          </a:p>
          <a:p>
            <a:r>
              <a:rPr lang="en-IN" dirty="0">
                <a:latin typeface="Times New Roman" panose="02020603050405020304" pitchFamily="18" charset="0"/>
                <a:cs typeface="Times New Roman" panose="02020603050405020304" pitchFamily="18" charset="0"/>
              </a:rPr>
              <a:t>Identity Relation</a:t>
            </a:r>
          </a:p>
          <a:p>
            <a:r>
              <a:rPr lang="en-IN" dirty="0">
                <a:latin typeface="Times New Roman" panose="02020603050405020304" pitchFamily="18" charset="0"/>
                <a:cs typeface="Times New Roman" panose="02020603050405020304" pitchFamily="18" charset="0"/>
              </a:rPr>
              <a:t>Inverse Relation</a:t>
            </a:r>
          </a:p>
          <a:p>
            <a:r>
              <a:rPr lang="en-IN" dirty="0">
                <a:latin typeface="Times New Roman" panose="02020603050405020304" pitchFamily="18" charset="0"/>
                <a:cs typeface="Times New Roman" panose="02020603050405020304" pitchFamily="18" charset="0"/>
              </a:rPr>
              <a:t>Reflexive Relation</a:t>
            </a:r>
          </a:p>
          <a:p>
            <a:r>
              <a:rPr lang="en-IN" dirty="0">
                <a:latin typeface="Times New Roman" panose="02020603050405020304" pitchFamily="18" charset="0"/>
                <a:cs typeface="Times New Roman" panose="02020603050405020304" pitchFamily="18" charset="0"/>
              </a:rPr>
              <a:t>Symmetric Relation</a:t>
            </a:r>
          </a:p>
          <a:p>
            <a:r>
              <a:rPr lang="en-IN" dirty="0">
                <a:latin typeface="Times New Roman" panose="02020603050405020304" pitchFamily="18" charset="0"/>
                <a:cs typeface="Times New Roman" panose="02020603050405020304" pitchFamily="18" charset="0"/>
              </a:rPr>
              <a:t>Transitive Relation</a:t>
            </a:r>
          </a:p>
          <a:p>
            <a:r>
              <a:rPr lang="en-IN" dirty="0">
                <a:latin typeface="Times New Roman" panose="02020603050405020304" pitchFamily="18" charset="0"/>
                <a:cs typeface="Times New Roman" panose="02020603050405020304" pitchFamily="18" charset="0"/>
              </a:rPr>
              <a:t>Equivalence Relation</a:t>
            </a:r>
          </a:p>
        </p:txBody>
      </p:sp>
      <p:pic>
        <p:nvPicPr>
          <p:cNvPr id="4" name="Picture 3">
            <a:extLst>
              <a:ext uri="{FF2B5EF4-FFF2-40B4-BE49-F238E27FC236}">
                <a16:creationId xmlns="" xmlns:a16="http://schemas.microsoft.com/office/drawing/2014/main" id="{F205322E-5C1A-5A6A-91ED-AFCF5079867F}"/>
              </a:ext>
            </a:extLst>
          </p:cNvPr>
          <p:cNvPicPr>
            <a:picLocks noChangeAspect="1"/>
          </p:cNvPicPr>
          <p:nvPr/>
        </p:nvPicPr>
        <p:blipFill>
          <a:blip r:embed="rId2"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245035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3FB3A-B321-AD45-8A15-AE98EE86B839}"/>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Empty Relation</a:t>
            </a:r>
            <a:endParaRPr lang="en-IN" dirty="0"/>
          </a:p>
        </p:txBody>
      </p:sp>
      <p:sp>
        <p:nvSpPr>
          <p:cNvPr id="3" name="Content Placeholder 2">
            <a:extLst>
              <a:ext uri="{FF2B5EF4-FFF2-40B4-BE49-F238E27FC236}">
                <a16:creationId xmlns="" xmlns:a16="http://schemas.microsoft.com/office/drawing/2014/main" id="{09D468EF-C5C5-38FD-DAF7-8769BF15FED2}"/>
              </a:ext>
            </a:extLst>
          </p:cNvPr>
          <p:cNvSpPr>
            <a:spLocks noGrp="1"/>
          </p:cNvSpPr>
          <p:nvPr>
            <p:ph idx="1"/>
          </p:nvPr>
        </p:nvSpPr>
        <p:spPr/>
        <p:txBody>
          <a:bodyPr>
            <a:normAutofit/>
          </a:bodyPr>
          <a:lstStyle/>
          <a:p>
            <a:pPr algn="just"/>
            <a:r>
              <a:rPr lang="en-US" b="0" i="0" dirty="0">
                <a:solidFill>
                  <a:srgbClr val="262626"/>
                </a:solidFill>
                <a:effectLst/>
                <a:latin typeface="Times New Roman" panose="02020603050405020304" pitchFamily="18" charset="0"/>
                <a:cs typeface="Times New Roman" panose="02020603050405020304" pitchFamily="18" charset="0"/>
              </a:rPr>
              <a:t>If no element of set X is related or mapped to any element of X, then the relation R in A is an empty relation, </a:t>
            </a:r>
            <a:r>
              <a:rPr lang="en-US" b="0" i="0" dirty="0" err="1">
                <a:solidFill>
                  <a:srgbClr val="262626"/>
                </a:solidFill>
                <a:effectLst/>
                <a:latin typeface="Times New Roman" panose="02020603050405020304" pitchFamily="18" charset="0"/>
                <a:cs typeface="Times New Roman" panose="02020603050405020304" pitchFamily="18" charset="0"/>
              </a:rPr>
              <a:t>i.e</a:t>
            </a:r>
            <a:r>
              <a:rPr lang="en-US" b="0" i="0" dirty="0">
                <a:solidFill>
                  <a:srgbClr val="262626"/>
                </a:solidFill>
                <a:effectLst/>
                <a:latin typeface="Times New Roman" panose="02020603050405020304" pitchFamily="18" charset="0"/>
                <a:cs typeface="Times New Roman" panose="02020603050405020304" pitchFamily="18" charset="0"/>
              </a:rPr>
              <a:t>, R = Φ. </a:t>
            </a:r>
          </a:p>
          <a:p>
            <a:pPr algn="just"/>
            <a:r>
              <a:rPr lang="en-US" b="0" i="0" dirty="0">
                <a:solidFill>
                  <a:srgbClr val="262626"/>
                </a:solidFill>
                <a:effectLst/>
                <a:latin typeface="Times New Roman" panose="02020603050405020304" pitchFamily="18" charset="0"/>
                <a:cs typeface="Times New Roman" panose="02020603050405020304" pitchFamily="18" charset="0"/>
              </a:rPr>
              <a:t>Consider an example of set A consisting of only 100 hens in a poultry farm. </a:t>
            </a:r>
          </a:p>
          <a:p>
            <a:pPr algn="just"/>
            <a:r>
              <a:rPr lang="en-US" b="0" i="0" dirty="0">
                <a:solidFill>
                  <a:srgbClr val="262626"/>
                </a:solidFill>
                <a:effectLst/>
                <a:latin typeface="Times New Roman" panose="02020603050405020304" pitchFamily="18" charset="0"/>
                <a:cs typeface="Times New Roman" panose="02020603050405020304" pitchFamily="18" charset="0"/>
              </a:rPr>
              <a:t>Is there any possibility of finding a relation R of getting any elephant in the farm? </a:t>
            </a:r>
          </a:p>
          <a:p>
            <a:pPr algn="just"/>
            <a:r>
              <a:rPr lang="en-US" b="0" i="0" dirty="0">
                <a:solidFill>
                  <a:srgbClr val="262626"/>
                </a:solidFill>
                <a:effectLst/>
                <a:latin typeface="Times New Roman" panose="02020603050405020304" pitchFamily="18" charset="0"/>
                <a:cs typeface="Times New Roman" panose="02020603050405020304" pitchFamily="18" charset="0"/>
              </a:rPr>
              <a:t>No! R is a void or empty relation since there are only 100 hens and no elephant.</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0D5B7E4C-4C99-C3D8-A1AB-AD27428291EF}"/>
              </a:ext>
            </a:extLst>
          </p:cNvPr>
          <p:cNvPicPr>
            <a:picLocks noChangeAspect="1"/>
          </p:cNvPicPr>
          <p:nvPr/>
        </p:nvPicPr>
        <p:blipFill>
          <a:blip r:embed="rId2"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2962530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2BFA95-32A4-B8A1-2370-34642E725A04}"/>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Universal Relation</a:t>
            </a:r>
            <a:endParaRPr lang="en-IN" dirty="0"/>
          </a:p>
        </p:txBody>
      </p:sp>
      <p:sp>
        <p:nvSpPr>
          <p:cNvPr id="3" name="Content Placeholder 2">
            <a:extLst>
              <a:ext uri="{FF2B5EF4-FFF2-40B4-BE49-F238E27FC236}">
                <a16:creationId xmlns="" xmlns:a16="http://schemas.microsoft.com/office/drawing/2014/main" id="{E741BD62-1B3E-1A9B-392B-35EC5584694E}"/>
              </a:ext>
            </a:extLst>
          </p:cNvPr>
          <p:cNvSpPr>
            <a:spLocks noGrp="1"/>
          </p:cNvSpPr>
          <p:nvPr>
            <p:ph idx="1"/>
          </p:nvPr>
        </p:nvSpPr>
        <p:spPr/>
        <p:txBody>
          <a:bodyPr/>
          <a:lstStyle/>
          <a:p>
            <a:pPr algn="just"/>
            <a:r>
              <a:rPr lang="en-US" b="0" i="0" dirty="0">
                <a:solidFill>
                  <a:srgbClr val="262626"/>
                </a:solidFill>
                <a:effectLst/>
                <a:latin typeface="Times New Roman" panose="02020603050405020304" pitchFamily="18" charset="0"/>
                <a:cs typeface="Times New Roman" panose="02020603050405020304" pitchFamily="18" charset="0"/>
              </a:rPr>
              <a:t>A relation R in a set, say A is a universal relation if each element of A is related to every element of A, i.e., R = A × A. </a:t>
            </a:r>
          </a:p>
          <a:p>
            <a:pPr algn="just"/>
            <a:r>
              <a:rPr lang="en-US" b="0" i="0" dirty="0">
                <a:solidFill>
                  <a:srgbClr val="262626"/>
                </a:solidFill>
                <a:effectLst/>
                <a:latin typeface="Times New Roman" panose="02020603050405020304" pitchFamily="18" charset="0"/>
                <a:cs typeface="Times New Roman" panose="02020603050405020304" pitchFamily="18" charset="0"/>
              </a:rPr>
              <a:t>It is also called Full relation. </a:t>
            </a:r>
          </a:p>
          <a:p>
            <a:pPr algn="just"/>
            <a:r>
              <a:rPr lang="en-US" b="0" i="0" dirty="0">
                <a:solidFill>
                  <a:srgbClr val="262626"/>
                </a:solidFill>
                <a:effectLst/>
                <a:latin typeface="Times New Roman" panose="02020603050405020304" pitchFamily="18" charset="0"/>
                <a:cs typeface="Times New Roman" panose="02020603050405020304" pitchFamily="18" charset="0"/>
              </a:rPr>
              <a:t>Suppose A is a set of all natural numbers and B is a set of all whole numbers. </a:t>
            </a:r>
          </a:p>
          <a:p>
            <a:pPr algn="just"/>
            <a:r>
              <a:rPr lang="en-US" b="0" i="0" dirty="0">
                <a:solidFill>
                  <a:srgbClr val="262626"/>
                </a:solidFill>
                <a:effectLst/>
                <a:latin typeface="Times New Roman" panose="02020603050405020304" pitchFamily="18" charset="0"/>
                <a:cs typeface="Times New Roman" panose="02020603050405020304" pitchFamily="18" charset="0"/>
              </a:rPr>
              <a:t>The relation between A and B is universal as every element of A is in set B. </a:t>
            </a:r>
          </a:p>
          <a:p>
            <a:pPr algn="just"/>
            <a:r>
              <a:rPr lang="en-US" b="0" i="0" dirty="0">
                <a:solidFill>
                  <a:srgbClr val="262626"/>
                </a:solidFill>
                <a:effectLst/>
                <a:latin typeface="Times New Roman" panose="02020603050405020304" pitchFamily="18" charset="0"/>
                <a:cs typeface="Times New Roman" panose="02020603050405020304" pitchFamily="18" charset="0"/>
              </a:rPr>
              <a:t>Empty relation and Universal relation are sometimes called trivial relation.</a:t>
            </a:r>
          </a:p>
          <a:p>
            <a:endParaRPr lang="en-IN" dirty="0"/>
          </a:p>
        </p:txBody>
      </p:sp>
      <p:pic>
        <p:nvPicPr>
          <p:cNvPr id="4" name="Picture 3">
            <a:extLst>
              <a:ext uri="{FF2B5EF4-FFF2-40B4-BE49-F238E27FC236}">
                <a16:creationId xmlns="" xmlns:a16="http://schemas.microsoft.com/office/drawing/2014/main" id="{22D45055-5D46-E320-B253-FB667768DD11}"/>
              </a:ext>
            </a:extLst>
          </p:cNvPr>
          <p:cNvPicPr>
            <a:picLocks noChangeAspect="1"/>
          </p:cNvPicPr>
          <p:nvPr/>
        </p:nvPicPr>
        <p:blipFill>
          <a:blip r:embed="rId2"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66953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B958EF-C748-C066-0A53-B532E2C6C6B2}"/>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Identity Relation</a:t>
            </a:r>
            <a:endParaRPr lang="en-IN" dirty="0"/>
          </a:p>
        </p:txBody>
      </p:sp>
      <p:sp>
        <p:nvSpPr>
          <p:cNvPr id="3" name="Content Placeholder 2">
            <a:extLst>
              <a:ext uri="{FF2B5EF4-FFF2-40B4-BE49-F238E27FC236}">
                <a16:creationId xmlns="" xmlns:a16="http://schemas.microsoft.com/office/drawing/2014/main" id="{BC19A590-5BF1-E38C-652B-44E2481B5EB7}"/>
              </a:ext>
            </a:extLst>
          </p:cNvPr>
          <p:cNvSpPr>
            <a:spLocks noGrp="1"/>
          </p:cNvSpPr>
          <p:nvPr>
            <p:ph idx="1"/>
          </p:nvPr>
        </p:nvSpPr>
        <p:spPr/>
        <p:txBody>
          <a:bodyPr>
            <a:normAutofit/>
          </a:bodyPr>
          <a:lstStyle/>
          <a:p>
            <a:pPr algn="just"/>
            <a:r>
              <a:rPr lang="en-US" b="0" i="0" dirty="0">
                <a:solidFill>
                  <a:srgbClr val="262626"/>
                </a:solidFill>
                <a:effectLst/>
                <a:latin typeface="Times New Roman" panose="02020603050405020304" pitchFamily="18" charset="0"/>
                <a:cs typeface="Times New Roman" panose="02020603050405020304" pitchFamily="18" charset="0"/>
              </a:rPr>
              <a:t>In Identity relation, every element of set A is related to itself only. </a:t>
            </a:r>
          </a:p>
          <a:p>
            <a:pPr marL="0" indent="0" algn="ctr">
              <a:buNone/>
            </a:pPr>
            <a:r>
              <a:rPr lang="en-US" b="0" i="0" dirty="0">
                <a:solidFill>
                  <a:srgbClr val="262626"/>
                </a:solidFill>
                <a:effectLst/>
                <a:latin typeface="Times New Roman" panose="02020603050405020304" pitchFamily="18" charset="0"/>
                <a:cs typeface="Times New Roman" panose="02020603050405020304" pitchFamily="18" charset="0"/>
              </a:rPr>
              <a:t>I = {(a, a), ∈ A}</a:t>
            </a:r>
          </a:p>
          <a:p>
            <a:pPr algn="just"/>
            <a:r>
              <a:rPr lang="en-US" b="0" i="0" dirty="0">
                <a:solidFill>
                  <a:srgbClr val="262626"/>
                </a:solidFill>
                <a:effectLst/>
                <a:latin typeface="Times New Roman" panose="02020603050405020304" pitchFamily="18" charset="0"/>
                <a:cs typeface="Times New Roman" panose="02020603050405020304" pitchFamily="18" charset="0"/>
              </a:rPr>
              <a:t>For example, </a:t>
            </a:r>
          </a:p>
          <a:p>
            <a:pPr algn="just"/>
            <a:r>
              <a:rPr lang="en-US" b="0" i="0" dirty="0">
                <a:solidFill>
                  <a:srgbClr val="262626"/>
                </a:solidFill>
                <a:effectLst/>
                <a:latin typeface="Times New Roman" panose="02020603050405020304" pitchFamily="18" charset="0"/>
                <a:cs typeface="Times New Roman" panose="02020603050405020304" pitchFamily="18" charset="0"/>
              </a:rPr>
              <a:t>If we throw two dice, we get 36 possible outcomes, (1, 1), (1, 2), … , (6, 6). </a:t>
            </a:r>
          </a:p>
          <a:p>
            <a:pPr algn="just"/>
            <a:r>
              <a:rPr lang="en-US" dirty="0">
                <a:solidFill>
                  <a:srgbClr val="262626"/>
                </a:solidFill>
                <a:latin typeface="Times New Roman" panose="02020603050405020304" pitchFamily="18" charset="0"/>
                <a:cs typeface="Times New Roman" panose="02020603050405020304" pitchFamily="18" charset="0"/>
              </a:rPr>
              <a:t>A </a:t>
            </a:r>
            <a:r>
              <a:rPr lang="en-US" b="0" i="0" dirty="0">
                <a:solidFill>
                  <a:srgbClr val="262626"/>
                </a:solidFill>
                <a:effectLst/>
                <a:latin typeface="Times New Roman" panose="02020603050405020304" pitchFamily="18" charset="0"/>
                <a:cs typeface="Times New Roman" panose="02020603050405020304" pitchFamily="18" charset="0"/>
              </a:rPr>
              <a:t>relation is defined as R: {(1, 1), (2, 2), (3, 3), (4, 4), (5, 5), (6, 6)}, it is an identity relation.</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4D27F7A6-7A7C-F3C2-D4B2-60D1EF1DA9F0}"/>
              </a:ext>
            </a:extLst>
          </p:cNvPr>
          <p:cNvPicPr>
            <a:picLocks noChangeAspect="1"/>
          </p:cNvPicPr>
          <p:nvPr/>
        </p:nvPicPr>
        <p:blipFill>
          <a:blip r:embed="rId2"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387771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EFA589-D921-66DE-2A53-471E51E06428}"/>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Inverse Relation</a:t>
            </a:r>
            <a:endParaRPr lang="en-IN" dirty="0"/>
          </a:p>
        </p:txBody>
      </p:sp>
      <p:sp>
        <p:nvSpPr>
          <p:cNvPr id="3" name="Content Placeholder 2">
            <a:extLst>
              <a:ext uri="{FF2B5EF4-FFF2-40B4-BE49-F238E27FC236}">
                <a16:creationId xmlns="" xmlns:a16="http://schemas.microsoft.com/office/drawing/2014/main" id="{31FBFB6F-720C-FEF1-E14B-457E444D4D68}"/>
              </a:ext>
            </a:extLst>
          </p:cNvPr>
          <p:cNvSpPr>
            <a:spLocks noGrp="1"/>
          </p:cNvSpPr>
          <p:nvPr>
            <p:ph idx="1"/>
          </p:nvPr>
        </p:nvSpPr>
        <p:spPr/>
        <p:txBody>
          <a:bodyPr/>
          <a:lstStyle/>
          <a:p>
            <a:pPr algn="just"/>
            <a:r>
              <a:rPr lang="en-US" b="0" i="0" dirty="0">
                <a:solidFill>
                  <a:srgbClr val="262626"/>
                </a:solidFill>
                <a:effectLst/>
                <a:latin typeface="Times New Roman" panose="02020603050405020304" pitchFamily="18" charset="0"/>
                <a:cs typeface="Times New Roman" panose="02020603050405020304" pitchFamily="18" charset="0"/>
              </a:rPr>
              <a:t>Let R be a relation from set A to set B i.e., R ∈ A × B. </a:t>
            </a:r>
          </a:p>
          <a:p>
            <a:pPr algn="just"/>
            <a:r>
              <a:rPr lang="en-US" b="0" i="0" dirty="0">
                <a:solidFill>
                  <a:srgbClr val="262626"/>
                </a:solidFill>
                <a:effectLst/>
                <a:latin typeface="Times New Roman" panose="02020603050405020304" pitchFamily="18" charset="0"/>
                <a:cs typeface="Times New Roman" panose="02020603050405020304" pitchFamily="18" charset="0"/>
              </a:rPr>
              <a:t>The relation</a:t>
            </a:r>
            <a:r>
              <a:rPr lang="en-US" dirty="0">
                <a:solidFill>
                  <a:srgbClr val="262626"/>
                </a:solidFill>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R</a:t>
            </a:r>
            <a:r>
              <a:rPr lang="en-IN"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b="0" i="0" dirty="0">
                <a:solidFill>
                  <a:srgbClr val="262626"/>
                </a:solidFill>
                <a:effectLst/>
                <a:latin typeface="Times New Roman" panose="02020603050405020304" pitchFamily="18" charset="0"/>
                <a:cs typeface="Times New Roman" panose="02020603050405020304" pitchFamily="18" charset="0"/>
              </a:rPr>
              <a:t> is said to be an Inverse relation if </a:t>
            </a:r>
            <a:r>
              <a:rPr lang="en-US" dirty="0">
                <a:solidFill>
                  <a:srgbClr val="262626"/>
                </a:solidFill>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R</a:t>
            </a:r>
            <a:r>
              <a:rPr lang="en-IN"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b="0" i="0" dirty="0">
                <a:solidFill>
                  <a:srgbClr val="262626"/>
                </a:solidFill>
                <a:effectLst/>
                <a:latin typeface="Times New Roman" panose="02020603050405020304" pitchFamily="18" charset="0"/>
                <a:cs typeface="Times New Roman" panose="02020603050405020304" pitchFamily="18" charset="0"/>
              </a:rPr>
              <a:t> from set B to A is denoted by </a:t>
            </a:r>
            <a:r>
              <a:rPr lang="en-US" dirty="0">
                <a:solidFill>
                  <a:srgbClr val="262626"/>
                </a:solidFill>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R</a:t>
            </a:r>
            <a:r>
              <a:rPr lang="en-IN"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b="0" i="0" dirty="0">
                <a:solidFill>
                  <a:srgbClr val="262626"/>
                </a:solidFill>
                <a:effectLst/>
                <a:latin typeface="Times New Roman" panose="02020603050405020304" pitchFamily="18" charset="0"/>
                <a:cs typeface="Times New Roman" panose="02020603050405020304" pitchFamily="18" charset="0"/>
              </a:rPr>
              <a:t>  = {(b, a): (a, b) ∈ R}. </a:t>
            </a:r>
          </a:p>
          <a:p>
            <a:pPr algn="just"/>
            <a:r>
              <a:rPr lang="en-US" b="0" i="0" dirty="0">
                <a:solidFill>
                  <a:srgbClr val="262626"/>
                </a:solidFill>
                <a:effectLst/>
                <a:latin typeface="Times New Roman" panose="02020603050405020304" pitchFamily="18" charset="0"/>
                <a:cs typeface="Times New Roman" panose="02020603050405020304" pitchFamily="18" charset="0"/>
              </a:rPr>
              <a:t>Considering the case of throwing of two dice if R = {(1, 2), (2, 3)}, </a:t>
            </a:r>
          </a:p>
          <a:p>
            <a:pPr marL="0" indent="0" algn="just">
              <a:buNone/>
            </a:pPr>
            <a:r>
              <a:rPr lang="en-US" dirty="0">
                <a:solidFill>
                  <a:srgbClr val="262626"/>
                </a:solidFill>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R</a:t>
            </a:r>
            <a:r>
              <a:rPr lang="en-IN"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b="0" i="0" dirty="0">
                <a:solidFill>
                  <a:srgbClr val="262626"/>
                </a:solidFill>
                <a:effectLst/>
                <a:latin typeface="Times New Roman" panose="02020603050405020304" pitchFamily="18" charset="0"/>
                <a:cs typeface="Times New Roman" panose="02020603050405020304" pitchFamily="18" charset="0"/>
              </a:rPr>
              <a:t> = {(2, 1), (3, 2)}. </a:t>
            </a:r>
          </a:p>
          <a:p>
            <a:pPr algn="just"/>
            <a:r>
              <a:rPr lang="en-US" b="0" i="0" dirty="0">
                <a:solidFill>
                  <a:srgbClr val="262626"/>
                </a:solidFill>
                <a:effectLst/>
                <a:latin typeface="Times New Roman" panose="02020603050405020304" pitchFamily="18" charset="0"/>
                <a:cs typeface="Times New Roman" panose="02020603050405020304" pitchFamily="18" charset="0"/>
              </a:rPr>
              <a:t>Here, the domain of R is the range of </a:t>
            </a:r>
            <a:r>
              <a:rPr lang="en-US" dirty="0">
                <a:solidFill>
                  <a:srgbClr val="262626"/>
                </a:solidFill>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R</a:t>
            </a:r>
            <a:r>
              <a:rPr lang="en-IN"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b="0" i="0" dirty="0">
                <a:solidFill>
                  <a:srgbClr val="262626"/>
                </a:solidFill>
                <a:effectLst/>
                <a:latin typeface="Times New Roman" panose="02020603050405020304" pitchFamily="18" charset="0"/>
                <a:cs typeface="Times New Roman" panose="02020603050405020304" pitchFamily="18" charset="0"/>
              </a:rPr>
              <a:t>  and vice-versa.</a:t>
            </a:r>
          </a:p>
          <a:p>
            <a:endParaRPr lang="en-IN" dirty="0"/>
          </a:p>
        </p:txBody>
      </p:sp>
      <p:pic>
        <p:nvPicPr>
          <p:cNvPr id="4" name="Picture 3">
            <a:extLst>
              <a:ext uri="{FF2B5EF4-FFF2-40B4-BE49-F238E27FC236}">
                <a16:creationId xmlns="" xmlns:a16="http://schemas.microsoft.com/office/drawing/2014/main" id="{04B1799D-211A-817D-8B7A-9419339E1767}"/>
              </a:ext>
            </a:extLst>
          </p:cNvPr>
          <p:cNvPicPr>
            <a:picLocks noChangeAspect="1"/>
          </p:cNvPicPr>
          <p:nvPr/>
        </p:nvPicPr>
        <p:blipFill>
          <a:blip r:embed="rId2"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392663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C94A69-CA84-1921-4E35-BC6B68FB523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Reflexive Relation</a:t>
            </a:r>
            <a:endParaRPr lang="en-IN" b="1" dirty="0"/>
          </a:p>
        </p:txBody>
      </p:sp>
      <p:sp>
        <p:nvSpPr>
          <p:cNvPr id="3" name="Content Placeholder 2">
            <a:extLst>
              <a:ext uri="{FF2B5EF4-FFF2-40B4-BE49-F238E27FC236}">
                <a16:creationId xmlns="" xmlns:a16="http://schemas.microsoft.com/office/drawing/2014/main" id="{770766C6-E9EC-03DE-2176-36139D5B5B3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If every element of set A maps to itself, the relation is Reflexive Relation. </a:t>
            </a:r>
          </a:p>
          <a:p>
            <a:r>
              <a:rPr lang="en-US" dirty="0">
                <a:latin typeface="Times New Roman" panose="02020603050405020304" pitchFamily="18" charset="0"/>
                <a:cs typeface="Times New Roman" panose="02020603050405020304" pitchFamily="18" charset="0"/>
              </a:rPr>
              <a:t>For every a ∈ A, (a, a) ∈ R.</a:t>
            </a:r>
          </a:p>
          <a:p>
            <a:r>
              <a:rPr lang="en-US" dirty="0">
                <a:latin typeface="Times New Roman" panose="02020603050405020304" pitchFamily="18" charset="0"/>
                <a:cs typeface="Times New Roman" panose="02020603050405020304" pitchFamily="18" charset="0"/>
              </a:rPr>
              <a:t>A relation R is A relation R is reflexive </a:t>
            </a:r>
            <a:r>
              <a:rPr lang="en-US" dirty="0" err="1">
                <a:latin typeface="Times New Roman" panose="02020603050405020304" pitchFamily="18" charset="0"/>
                <a:cs typeface="Times New Roman" panose="02020603050405020304" pitchFamily="18" charset="0"/>
              </a:rPr>
              <a:t>iff</a:t>
            </a:r>
            <a:r>
              <a:rPr lang="en-US" dirty="0">
                <a:latin typeface="Times New Roman" panose="02020603050405020304" pitchFamily="18" charset="0"/>
                <a:cs typeface="Times New Roman" panose="02020603050405020304" pitchFamily="18" charset="0"/>
              </a:rPr>
              <a:t>, for any x ∈ S, x R x.</a:t>
            </a:r>
          </a:p>
          <a:p>
            <a:r>
              <a:rPr lang="en-US" dirty="0">
                <a:latin typeface="Times New Roman" panose="02020603050405020304" pitchFamily="18" charset="0"/>
                <a:cs typeface="Times New Roman" panose="02020603050405020304" pitchFamily="18" charset="0"/>
              </a:rPr>
              <a:t>Example: </a:t>
            </a:r>
          </a:p>
          <a:p>
            <a:pPr marL="0" indent="0">
              <a:buNone/>
            </a:pPr>
            <a:r>
              <a:rPr lang="en-US" dirty="0">
                <a:latin typeface="Times New Roman" panose="02020603050405020304" pitchFamily="18" charset="0"/>
                <a:cs typeface="Times New Roman" panose="02020603050405020304" pitchFamily="18" charset="0"/>
              </a:rPr>
              <a:t>let R be defined as follows:</a:t>
            </a:r>
          </a:p>
          <a:p>
            <a:pPr marL="0" indent="0">
              <a:buNone/>
            </a:pPr>
            <a:r>
              <a:rPr lang="en-US" dirty="0">
                <a:latin typeface="Times New Roman" panose="02020603050405020304" pitchFamily="18" charset="0"/>
                <a:cs typeface="Times New Roman" panose="02020603050405020304" pitchFamily="18" charset="0"/>
              </a:rPr>
              <a:t>for all x, y ∈ S, x R y </a:t>
            </a:r>
            <a:r>
              <a:rPr lang="en-IN" sz="1800" dirty="0">
                <a:effectLst/>
                <a:latin typeface="Calibri" panose="020F0502020204030204" pitchFamily="34" charset="0"/>
                <a:ea typeface="Calibri" panose="020F0502020204030204" pitchFamily="34"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xy</a:t>
            </a:r>
            <a:r>
              <a:rPr lang="en-US" dirty="0">
                <a:latin typeface="Times New Roman" panose="02020603050405020304" pitchFamily="18" charset="0"/>
                <a:cs typeface="Times New Roman" panose="02020603050405020304" pitchFamily="18" charset="0"/>
              </a:rPr>
              <a:t> &gt; 0 reflexive </a:t>
            </a:r>
            <a:r>
              <a:rPr lang="en-US" dirty="0" err="1">
                <a:latin typeface="Times New Roman" panose="02020603050405020304" pitchFamily="18" charset="0"/>
                <a:cs typeface="Times New Roman" panose="02020603050405020304" pitchFamily="18" charset="0"/>
              </a:rPr>
              <a:t>iff</a:t>
            </a:r>
            <a:r>
              <a:rPr lang="en-US" dirty="0">
                <a:latin typeface="Times New Roman" panose="02020603050405020304" pitchFamily="18" charset="0"/>
                <a:cs typeface="Times New Roman" panose="02020603050405020304" pitchFamily="18" charset="0"/>
              </a:rPr>
              <a:t>, for any x ∈ S, x R x.</a:t>
            </a:r>
          </a:p>
        </p:txBody>
      </p:sp>
      <p:pic>
        <p:nvPicPr>
          <p:cNvPr id="4" name="Picture 3">
            <a:extLst>
              <a:ext uri="{FF2B5EF4-FFF2-40B4-BE49-F238E27FC236}">
                <a16:creationId xmlns="" xmlns:a16="http://schemas.microsoft.com/office/drawing/2014/main" id="{EFF1570F-D829-6F1E-15AC-E1D7532742B4}"/>
              </a:ext>
            </a:extLst>
          </p:cNvPr>
          <p:cNvPicPr>
            <a:picLocks noChangeAspect="1"/>
          </p:cNvPicPr>
          <p:nvPr/>
        </p:nvPicPr>
        <p:blipFill>
          <a:blip r:embed="rId2"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1524783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5D2D8-2DB6-00CF-C9AC-0244D0011F4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Reflexive Relation</a:t>
            </a:r>
            <a:endParaRPr lang="en-IN" dirty="0"/>
          </a:p>
        </p:txBody>
      </p:sp>
      <p:sp>
        <p:nvSpPr>
          <p:cNvPr id="3" name="Content Placeholder 2">
            <a:extLst>
              <a:ext uri="{FF2B5EF4-FFF2-40B4-BE49-F238E27FC236}">
                <a16:creationId xmlns="" xmlns:a16="http://schemas.microsoft.com/office/drawing/2014/main" id="{3737EAA9-C6AD-ECB5-ADEB-BD80427D37A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Then R is reflexive, since:</a:t>
            </a:r>
            <a:endParaRPr lang="en-IN" dirty="0">
              <a:latin typeface="Times New Roman" panose="02020603050405020304" pitchFamily="18" charset="0"/>
              <a:cs typeface="Times New Roman" panose="02020603050405020304" pitchFamily="18" charset="0"/>
            </a:endParaRPr>
          </a:p>
          <a:p>
            <a:endParaRPr lang="en-IN" dirty="0"/>
          </a:p>
        </p:txBody>
      </p:sp>
      <p:graphicFrame>
        <p:nvGraphicFramePr>
          <p:cNvPr id="4" name="Table 3">
            <a:extLst>
              <a:ext uri="{FF2B5EF4-FFF2-40B4-BE49-F238E27FC236}">
                <a16:creationId xmlns="" xmlns:a16="http://schemas.microsoft.com/office/drawing/2014/main" id="{3CA3F604-B326-5DB6-E8A2-ED5A2A8554FD}"/>
              </a:ext>
            </a:extLst>
          </p:cNvPr>
          <p:cNvGraphicFramePr>
            <a:graphicFrameLocks noGrp="1"/>
          </p:cNvGraphicFramePr>
          <p:nvPr>
            <p:extLst>
              <p:ext uri="{D42A27DB-BD31-4B8C-83A1-F6EECF244321}">
                <p14:modId xmlns="" xmlns:p14="http://schemas.microsoft.com/office/powerpoint/2010/main" val="3889725260"/>
              </p:ext>
            </p:extLst>
          </p:nvPr>
        </p:nvGraphicFramePr>
        <p:xfrm>
          <a:off x="1135274" y="2634505"/>
          <a:ext cx="8220482" cy="2938521"/>
        </p:xfrm>
        <a:graphic>
          <a:graphicData uri="http://schemas.openxmlformats.org/drawingml/2006/table">
            <a:tbl>
              <a:tblPr/>
              <a:tblGrid>
                <a:gridCol w="4110241">
                  <a:extLst>
                    <a:ext uri="{9D8B030D-6E8A-4147-A177-3AD203B41FA5}">
                      <a16:colId xmlns="" xmlns:a16="http://schemas.microsoft.com/office/drawing/2014/main" val="2183030641"/>
                    </a:ext>
                  </a:extLst>
                </a:gridCol>
                <a:gridCol w="4110241">
                  <a:extLst>
                    <a:ext uri="{9D8B030D-6E8A-4147-A177-3AD203B41FA5}">
                      <a16:colId xmlns="" xmlns:a16="http://schemas.microsoft.com/office/drawing/2014/main" val="1801325589"/>
                    </a:ext>
                  </a:extLst>
                </a:gridCol>
              </a:tblGrid>
              <a:tr h="979507">
                <a:tc>
                  <a:txBody>
                    <a:bodyPr/>
                    <a:lstStyle/>
                    <a:p>
                      <a:pPr algn="ctr"/>
                      <a:r>
                        <a:rPr lang="en-IN" b="0">
                          <a:solidFill>
                            <a:srgbClr val="000000"/>
                          </a:solidFill>
                          <a:effectLst/>
                          <a:latin typeface="Times New Roman" panose="02020603050405020304" pitchFamily="18" charset="0"/>
                        </a:rPr>
                        <a:t>-1 </a:t>
                      </a:r>
                      <a:r>
                        <a:rPr lang="en-IN" b="0">
                          <a:effectLst/>
                          <a:latin typeface="inherit"/>
                        </a:rPr>
                        <a:t>R</a:t>
                      </a:r>
                      <a:r>
                        <a:rPr lang="en-IN" b="0">
                          <a:solidFill>
                            <a:srgbClr val="000000"/>
                          </a:solidFill>
                          <a:effectLst/>
                          <a:latin typeface="Times New Roman" panose="02020603050405020304" pitchFamily="18" charset="0"/>
                        </a:rPr>
                        <a:t> -1</a:t>
                      </a:r>
                      <a:endParaRPr lang="en-IN" b="0">
                        <a:effectLst/>
                        <a:latin typeface="inherit"/>
                      </a:endParaRP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pPr algn="ctr"/>
                      <a:r>
                        <a:rPr lang="en-IN" b="0">
                          <a:solidFill>
                            <a:srgbClr val="000000"/>
                          </a:solidFill>
                          <a:effectLst/>
                          <a:latin typeface="Times New Roman" panose="02020603050405020304" pitchFamily="18" charset="0"/>
                        </a:rPr>
                        <a:t>-1 * -1 </a:t>
                      </a:r>
                      <a:r>
                        <a:rPr lang="en-IN" b="1" i="1" u="sng">
                          <a:solidFill>
                            <a:srgbClr val="000000"/>
                          </a:solidFill>
                          <a:effectLst/>
                          <a:latin typeface="Times New Roman" panose="02020603050405020304" pitchFamily="18" charset="0"/>
                        </a:rPr>
                        <a:t>&gt;</a:t>
                      </a:r>
                      <a:r>
                        <a:rPr lang="en-IN" b="1" i="1">
                          <a:solidFill>
                            <a:srgbClr val="000000"/>
                          </a:solidFill>
                          <a:effectLst/>
                          <a:latin typeface="Times New Roman" panose="02020603050405020304" pitchFamily="18" charset="0"/>
                        </a:rPr>
                        <a:t> </a:t>
                      </a:r>
                      <a:r>
                        <a:rPr lang="en-IN" b="0">
                          <a:solidFill>
                            <a:srgbClr val="000000"/>
                          </a:solidFill>
                          <a:effectLst/>
                          <a:latin typeface="Times New Roman" panose="02020603050405020304" pitchFamily="18" charset="0"/>
                        </a:rPr>
                        <a:t>0</a:t>
                      </a:r>
                      <a:endParaRPr lang="en-IN" b="0">
                        <a:effectLst/>
                        <a:latin typeface="inherit"/>
                      </a:endParaRP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 xmlns:a16="http://schemas.microsoft.com/office/drawing/2014/main" val="1659823375"/>
                  </a:ext>
                </a:extLst>
              </a:tr>
              <a:tr h="979507">
                <a:tc>
                  <a:txBody>
                    <a:bodyPr/>
                    <a:lstStyle/>
                    <a:p>
                      <a:pPr algn="ctr"/>
                      <a:r>
                        <a:rPr lang="en-IN" b="0">
                          <a:effectLst/>
                          <a:latin typeface="inherit"/>
                        </a:rPr>
                        <a:t>1 R 1</a:t>
                      </a: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pPr algn="ctr"/>
                      <a:r>
                        <a:rPr lang="en-IN" b="0">
                          <a:solidFill>
                            <a:srgbClr val="000000"/>
                          </a:solidFill>
                          <a:effectLst/>
                          <a:latin typeface="Times New Roman" panose="02020603050405020304" pitchFamily="18" charset="0"/>
                        </a:rPr>
                        <a:t>1 * 1 </a:t>
                      </a:r>
                      <a:r>
                        <a:rPr lang="en-IN" b="1" i="1" u="sng">
                          <a:solidFill>
                            <a:srgbClr val="000000"/>
                          </a:solidFill>
                          <a:effectLst/>
                          <a:latin typeface="Times New Roman" panose="02020603050405020304" pitchFamily="18" charset="0"/>
                        </a:rPr>
                        <a:t>&gt;</a:t>
                      </a:r>
                      <a:r>
                        <a:rPr lang="en-IN" b="1" i="1">
                          <a:solidFill>
                            <a:srgbClr val="000000"/>
                          </a:solidFill>
                          <a:effectLst/>
                          <a:latin typeface="Times New Roman" panose="02020603050405020304" pitchFamily="18" charset="0"/>
                        </a:rPr>
                        <a:t> </a:t>
                      </a:r>
                      <a:r>
                        <a:rPr lang="en-IN" b="0">
                          <a:solidFill>
                            <a:srgbClr val="000000"/>
                          </a:solidFill>
                          <a:effectLst/>
                          <a:latin typeface="Times New Roman" panose="02020603050405020304" pitchFamily="18" charset="0"/>
                        </a:rPr>
                        <a:t>0</a:t>
                      </a:r>
                      <a:endParaRPr lang="en-IN" b="0">
                        <a:effectLst/>
                        <a:latin typeface="inherit"/>
                      </a:endParaRP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 xmlns:a16="http://schemas.microsoft.com/office/drawing/2014/main" val="1803869815"/>
                  </a:ext>
                </a:extLst>
              </a:tr>
              <a:tr h="979507">
                <a:tc>
                  <a:txBody>
                    <a:bodyPr/>
                    <a:lstStyle/>
                    <a:p>
                      <a:pPr algn="ctr"/>
                      <a:r>
                        <a:rPr lang="en-IN" b="0">
                          <a:effectLst/>
                          <a:latin typeface="inherit"/>
                        </a:rPr>
                        <a:t>2 R 2</a:t>
                      </a: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pPr algn="ctr"/>
                      <a:r>
                        <a:rPr lang="en-IN" b="0" dirty="0">
                          <a:effectLst/>
                          <a:latin typeface="inherit"/>
                        </a:rPr>
                        <a:t>2 * 2 </a:t>
                      </a:r>
                      <a:r>
                        <a:rPr lang="en-IN" b="1" i="1" u="sng" dirty="0">
                          <a:effectLst/>
                          <a:latin typeface="inherit"/>
                        </a:rPr>
                        <a:t>&gt;</a:t>
                      </a:r>
                      <a:r>
                        <a:rPr lang="en-IN" b="1" i="1" dirty="0">
                          <a:effectLst/>
                          <a:latin typeface="inherit"/>
                        </a:rPr>
                        <a:t> </a:t>
                      </a:r>
                      <a:r>
                        <a:rPr lang="en-IN" b="0" dirty="0">
                          <a:effectLst/>
                          <a:latin typeface="inherit"/>
                        </a:rPr>
                        <a:t>0</a:t>
                      </a: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 xmlns:a16="http://schemas.microsoft.com/office/drawing/2014/main" val="3613672781"/>
                  </a:ext>
                </a:extLst>
              </a:tr>
            </a:tbl>
          </a:graphicData>
        </a:graphic>
      </p:graphicFrame>
      <p:pic>
        <p:nvPicPr>
          <p:cNvPr id="5" name="Picture 4">
            <a:extLst>
              <a:ext uri="{FF2B5EF4-FFF2-40B4-BE49-F238E27FC236}">
                <a16:creationId xmlns="" xmlns:a16="http://schemas.microsoft.com/office/drawing/2014/main" id="{A27108CC-83F9-35FE-BC19-24FC3733911E}"/>
              </a:ext>
            </a:extLst>
          </p:cNvPr>
          <p:cNvPicPr>
            <a:picLocks noChangeAspect="1"/>
          </p:cNvPicPr>
          <p:nvPr/>
        </p:nvPicPr>
        <p:blipFill>
          <a:blip r:embed="rId2"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4135946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C7949D-725F-8962-224C-18F46DAA202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Symmetric Relation</a:t>
            </a:r>
            <a:endParaRPr lang="en-IN" b="1" dirty="0"/>
          </a:p>
        </p:txBody>
      </p:sp>
      <p:sp>
        <p:nvSpPr>
          <p:cNvPr id="3" name="Content Placeholder 2">
            <a:extLst>
              <a:ext uri="{FF2B5EF4-FFF2-40B4-BE49-F238E27FC236}">
                <a16:creationId xmlns="" xmlns:a16="http://schemas.microsoft.com/office/drawing/2014/main" id="{EC94B828-4FCD-C019-586C-00082654BEE7}"/>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 relation R on a set A is said to be symmetric if (a, b) ∈ R then (b, a) ∈ R, for all a &amp; b ∈ A.</a:t>
            </a:r>
          </a:p>
          <a:p>
            <a:r>
              <a:rPr lang="en-US" dirty="0">
                <a:latin typeface="Times New Roman" panose="02020603050405020304" pitchFamily="18" charset="0"/>
                <a:cs typeface="Times New Roman" panose="02020603050405020304" pitchFamily="18" charset="0"/>
              </a:rPr>
              <a:t>A relation R is symmetric </a:t>
            </a:r>
            <a:r>
              <a:rPr lang="en-US" dirty="0" err="1">
                <a:latin typeface="Times New Roman" panose="02020603050405020304" pitchFamily="18" charset="0"/>
                <a:cs typeface="Times New Roman" panose="02020603050405020304" pitchFamily="18" charset="0"/>
              </a:rPr>
              <a:t>iff</a:t>
            </a:r>
            <a:r>
              <a:rPr lang="en-US" dirty="0">
                <a:latin typeface="Times New Roman" panose="02020603050405020304" pitchFamily="18" charset="0"/>
                <a:cs typeface="Times New Roman" panose="02020603050405020304" pitchFamily="18" charset="0"/>
              </a:rPr>
              <a:t>, for all x, y ∈ S, if x R y then y R x.</a:t>
            </a:r>
          </a:p>
        </p:txBody>
      </p:sp>
      <p:pic>
        <p:nvPicPr>
          <p:cNvPr id="4" name="Picture 3">
            <a:extLst>
              <a:ext uri="{FF2B5EF4-FFF2-40B4-BE49-F238E27FC236}">
                <a16:creationId xmlns="" xmlns:a16="http://schemas.microsoft.com/office/drawing/2014/main" id="{93770547-6ABB-EEC8-5DE5-2D972CDF81D2}"/>
              </a:ext>
            </a:extLst>
          </p:cNvPr>
          <p:cNvPicPr>
            <a:picLocks noChangeAspect="1"/>
          </p:cNvPicPr>
          <p:nvPr/>
        </p:nvPicPr>
        <p:blipFill>
          <a:blip r:embed="rId2"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1114232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1C22CC-EA6F-E075-6DEF-1AE195AE527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Symmetric Relation</a:t>
            </a:r>
            <a:endParaRPr lang="en-IN" dirty="0"/>
          </a:p>
        </p:txBody>
      </p:sp>
      <p:sp>
        <p:nvSpPr>
          <p:cNvPr id="7" name="Content Placeholder 6">
            <a:extLst>
              <a:ext uri="{FF2B5EF4-FFF2-40B4-BE49-F238E27FC236}">
                <a16:creationId xmlns="" xmlns:a16="http://schemas.microsoft.com/office/drawing/2014/main" id="{A683D8B6-E0BC-05E9-2FF7-4A24FC1AE945}"/>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Let R be defined as follows: for all x, y ∈ S,  x R y</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x</a:t>
            </a:r>
            <a:r>
              <a:rPr lang="en-IN" baseline="30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 y &gt; 0</a:t>
            </a:r>
          </a:p>
          <a:p>
            <a:pPr marL="0" indent="0" algn="just">
              <a:buNone/>
            </a:pPr>
            <a:r>
              <a:rPr lang="en-US" dirty="0">
                <a:latin typeface="Times New Roman" panose="02020603050405020304" pitchFamily="18" charset="0"/>
                <a:cs typeface="Times New Roman" panose="02020603050405020304" pitchFamily="18" charset="0"/>
              </a:rPr>
              <a:t>R is symmetric as follows:</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Note that this relationship is also by definition reflexive: if x </a:t>
            </a:r>
            <a:r>
              <a:rPr lang="en-US" b="0" i="0" dirty="0">
                <a:solidFill>
                  <a:srgbClr val="262626"/>
                </a:solidFill>
                <a:effectLst/>
                <a:latin typeface="Times New Roman" panose="02020603050405020304" pitchFamily="18" charset="0"/>
                <a:cs typeface="Times New Roman" panose="02020603050405020304" pitchFamily="18" charset="0"/>
              </a:rPr>
              <a:t>R x</a:t>
            </a:r>
            <a:r>
              <a:rPr lang="en-US" b="0" i="0" dirty="0">
                <a:solidFill>
                  <a:srgbClr val="000000"/>
                </a:solidFill>
                <a:effectLst/>
                <a:latin typeface="Times New Roman" panose="02020603050405020304" pitchFamily="18" charset="0"/>
                <a:cs typeface="Times New Roman" panose="02020603050405020304" pitchFamily="18" charset="0"/>
              </a:rPr>
              <a:t>. then x </a:t>
            </a:r>
            <a:r>
              <a:rPr lang="en-US" b="0" i="0" dirty="0">
                <a:solidFill>
                  <a:srgbClr val="262626"/>
                </a:solidFill>
                <a:effectLst/>
                <a:latin typeface="Times New Roman" panose="02020603050405020304" pitchFamily="18" charset="0"/>
                <a:cs typeface="Times New Roman" panose="02020603050405020304" pitchFamily="18" charset="0"/>
              </a:rPr>
              <a:t>R x</a:t>
            </a:r>
            <a:r>
              <a:rPr lang="en-US"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 xmlns:a16="http://schemas.microsoft.com/office/drawing/2014/main" id="{BC34E9EA-3BB4-220B-8432-B9350A436988}"/>
              </a:ext>
            </a:extLst>
          </p:cNvPr>
          <p:cNvGraphicFramePr>
            <a:graphicFrameLocks noGrp="1"/>
          </p:cNvGraphicFramePr>
          <p:nvPr>
            <p:extLst>
              <p:ext uri="{D42A27DB-BD31-4B8C-83A1-F6EECF244321}">
                <p14:modId xmlns="" xmlns:p14="http://schemas.microsoft.com/office/powerpoint/2010/main" val="3473756998"/>
              </p:ext>
            </p:extLst>
          </p:nvPr>
        </p:nvGraphicFramePr>
        <p:xfrm>
          <a:off x="2922103" y="4293704"/>
          <a:ext cx="7295322" cy="1689651"/>
        </p:xfrm>
        <a:graphic>
          <a:graphicData uri="http://schemas.openxmlformats.org/drawingml/2006/table">
            <a:tbl>
              <a:tblPr/>
              <a:tblGrid>
                <a:gridCol w="3647661">
                  <a:extLst>
                    <a:ext uri="{9D8B030D-6E8A-4147-A177-3AD203B41FA5}">
                      <a16:colId xmlns="" xmlns:a16="http://schemas.microsoft.com/office/drawing/2014/main" val="3051530450"/>
                    </a:ext>
                  </a:extLst>
                </a:gridCol>
                <a:gridCol w="3647661">
                  <a:extLst>
                    <a:ext uri="{9D8B030D-6E8A-4147-A177-3AD203B41FA5}">
                      <a16:colId xmlns="" xmlns:a16="http://schemas.microsoft.com/office/drawing/2014/main" val="2305174642"/>
                    </a:ext>
                  </a:extLst>
                </a:gridCol>
              </a:tblGrid>
              <a:tr h="563217">
                <a:tc>
                  <a:txBody>
                    <a:bodyPr/>
                    <a:lstStyle/>
                    <a:p>
                      <a:pPr algn="ctr"/>
                      <a:r>
                        <a:rPr lang="en-IN" b="0">
                          <a:effectLst/>
                          <a:latin typeface="inherit"/>
                        </a:rPr>
                        <a:t>-12</a:t>
                      </a:r>
                      <a:r>
                        <a:rPr lang="en-IN" b="1" i="1">
                          <a:effectLst/>
                          <a:latin typeface="inherit"/>
                        </a:rPr>
                        <a:t>+ </a:t>
                      </a:r>
                      <a:r>
                        <a:rPr lang="en-IN" b="0">
                          <a:effectLst/>
                          <a:latin typeface="inherit"/>
                        </a:rPr>
                        <a:t>1</a:t>
                      </a:r>
                      <a:r>
                        <a:rPr lang="en-IN" b="1" i="1">
                          <a:effectLst/>
                          <a:latin typeface="inherit"/>
                        </a:rPr>
                        <a:t> </a:t>
                      </a:r>
                      <a:r>
                        <a:rPr lang="en-IN" b="1" i="1" u="sng">
                          <a:effectLst/>
                          <a:latin typeface="inherit"/>
                        </a:rPr>
                        <a:t>&gt;</a:t>
                      </a:r>
                      <a:r>
                        <a:rPr lang="en-IN" b="1" i="1">
                          <a:effectLst/>
                          <a:latin typeface="inherit"/>
                        </a:rPr>
                        <a:t> </a:t>
                      </a:r>
                      <a:r>
                        <a:rPr lang="en-IN" b="0">
                          <a:effectLst/>
                          <a:latin typeface="inherit"/>
                        </a:rPr>
                        <a:t>0 </a:t>
                      </a: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tc>
                  <a:txBody>
                    <a:bodyPr/>
                    <a:lstStyle/>
                    <a:p>
                      <a:pPr algn="ctr"/>
                      <a:r>
                        <a:rPr lang="en-IN" b="0">
                          <a:solidFill>
                            <a:srgbClr val="000000"/>
                          </a:solidFill>
                          <a:effectLst/>
                          <a:latin typeface="Times New Roman" panose="02020603050405020304" pitchFamily="18" charset="0"/>
                        </a:rPr>
                        <a:t>12</a:t>
                      </a:r>
                      <a:r>
                        <a:rPr lang="en-IN" b="1" i="1">
                          <a:solidFill>
                            <a:srgbClr val="000000"/>
                          </a:solidFill>
                          <a:effectLst/>
                          <a:latin typeface="Times New Roman" panose="02020603050405020304" pitchFamily="18" charset="0"/>
                        </a:rPr>
                        <a:t>+ </a:t>
                      </a:r>
                      <a:r>
                        <a:rPr lang="en-IN" b="0">
                          <a:solidFill>
                            <a:srgbClr val="000000"/>
                          </a:solidFill>
                          <a:effectLst/>
                          <a:latin typeface="Times New Roman" panose="02020603050405020304" pitchFamily="18" charset="0"/>
                        </a:rPr>
                        <a:t>-1</a:t>
                      </a:r>
                      <a:r>
                        <a:rPr lang="en-IN" b="1" i="1">
                          <a:solidFill>
                            <a:srgbClr val="000000"/>
                          </a:solidFill>
                          <a:effectLst/>
                          <a:latin typeface="Times New Roman" panose="02020603050405020304" pitchFamily="18" charset="0"/>
                        </a:rPr>
                        <a:t> </a:t>
                      </a:r>
                      <a:r>
                        <a:rPr lang="en-IN" b="1" i="1" u="sng">
                          <a:solidFill>
                            <a:srgbClr val="000000"/>
                          </a:solidFill>
                          <a:effectLst/>
                          <a:latin typeface="Times New Roman" panose="02020603050405020304" pitchFamily="18" charset="0"/>
                        </a:rPr>
                        <a:t>&gt;</a:t>
                      </a:r>
                      <a:r>
                        <a:rPr lang="en-IN" b="1" i="1">
                          <a:solidFill>
                            <a:srgbClr val="000000"/>
                          </a:solidFill>
                          <a:effectLst/>
                          <a:latin typeface="Times New Roman" panose="02020603050405020304" pitchFamily="18" charset="0"/>
                        </a:rPr>
                        <a:t> </a:t>
                      </a:r>
                      <a:r>
                        <a:rPr lang="en-IN" b="0">
                          <a:solidFill>
                            <a:srgbClr val="000000"/>
                          </a:solidFill>
                          <a:effectLst/>
                          <a:latin typeface="Times New Roman" panose="02020603050405020304" pitchFamily="18" charset="0"/>
                        </a:rPr>
                        <a:t>0</a:t>
                      </a:r>
                      <a:endParaRPr lang="en-IN" b="0">
                        <a:effectLst/>
                        <a:latin typeface="inherit"/>
                      </a:endParaRP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extLst>
                  <a:ext uri="{0D108BD9-81ED-4DB2-BD59-A6C34878D82A}">
                    <a16:rowId xmlns="" xmlns:a16="http://schemas.microsoft.com/office/drawing/2014/main" val="2212450659"/>
                  </a:ext>
                </a:extLst>
              </a:tr>
              <a:tr h="563217">
                <a:tc>
                  <a:txBody>
                    <a:bodyPr/>
                    <a:lstStyle/>
                    <a:p>
                      <a:pPr algn="ctr"/>
                      <a:r>
                        <a:rPr lang="en-IN" b="0" dirty="0">
                          <a:solidFill>
                            <a:srgbClr val="000000"/>
                          </a:solidFill>
                          <a:effectLst/>
                          <a:latin typeface="Times New Roman" panose="02020603050405020304" pitchFamily="18" charset="0"/>
                        </a:rPr>
                        <a:t>-12</a:t>
                      </a:r>
                      <a:r>
                        <a:rPr lang="en-IN" b="1" i="1" dirty="0">
                          <a:solidFill>
                            <a:srgbClr val="000000"/>
                          </a:solidFill>
                          <a:effectLst/>
                          <a:latin typeface="Times New Roman" panose="02020603050405020304" pitchFamily="18" charset="0"/>
                        </a:rPr>
                        <a:t>+</a:t>
                      </a:r>
                      <a:r>
                        <a:rPr lang="en-IN" b="0" dirty="0">
                          <a:solidFill>
                            <a:srgbClr val="000000"/>
                          </a:solidFill>
                          <a:effectLst/>
                          <a:latin typeface="Times New Roman" panose="02020603050405020304" pitchFamily="18" charset="0"/>
                        </a:rPr>
                        <a:t> 2</a:t>
                      </a:r>
                      <a:r>
                        <a:rPr lang="en-IN" b="1" i="1" dirty="0">
                          <a:solidFill>
                            <a:srgbClr val="000000"/>
                          </a:solidFill>
                          <a:effectLst/>
                          <a:latin typeface="Times New Roman" panose="02020603050405020304" pitchFamily="18" charset="0"/>
                        </a:rPr>
                        <a:t> </a:t>
                      </a:r>
                      <a:r>
                        <a:rPr lang="en-IN" b="1" i="1" u="sng" dirty="0">
                          <a:solidFill>
                            <a:srgbClr val="000000"/>
                          </a:solidFill>
                          <a:effectLst/>
                          <a:latin typeface="Times New Roman" panose="02020603050405020304" pitchFamily="18" charset="0"/>
                        </a:rPr>
                        <a:t>&gt;</a:t>
                      </a:r>
                      <a:r>
                        <a:rPr lang="en-IN" b="1" i="1" dirty="0">
                          <a:solidFill>
                            <a:srgbClr val="000000"/>
                          </a:solidFill>
                          <a:effectLst/>
                          <a:latin typeface="Times New Roman" panose="02020603050405020304" pitchFamily="18" charset="0"/>
                        </a:rPr>
                        <a:t> </a:t>
                      </a:r>
                      <a:r>
                        <a:rPr lang="en-IN" b="0" dirty="0">
                          <a:solidFill>
                            <a:srgbClr val="000000"/>
                          </a:solidFill>
                          <a:effectLst/>
                          <a:latin typeface="Times New Roman" panose="02020603050405020304" pitchFamily="18" charset="0"/>
                        </a:rPr>
                        <a:t>0</a:t>
                      </a:r>
                      <a:endParaRPr lang="en-IN" b="0" dirty="0">
                        <a:effectLst/>
                        <a:latin typeface="inherit"/>
                      </a:endParaRP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tc>
                  <a:txBody>
                    <a:bodyPr/>
                    <a:lstStyle/>
                    <a:p>
                      <a:pPr algn="ctr"/>
                      <a:r>
                        <a:rPr lang="en-IN" b="0">
                          <a:solidFill>
                            <a:srgbClr val="000000"/>
                          </a:solidFill>
                          <a:effectLst/>
                          <a:latin typeface="Times New Roman" panose="02020603050405020304" pitchFamily="18" charset="0"/>
                        </a:rPr>
                        <a:t>22</a:t>
                      </a:r>
                      <a:r>
                        <a:rPr lang="en-IN" b="1" i="1">
                          <a:solidFill>
                            <a:srgbClr val="000000"/>
                          </a:solidFill>
                          <a:effectLst/>
                          <a:latin typeface="Times New Roman" panose="02020603050405020304" pitchFamily="18" charset="0"/>
                        </a:rPr>
                        <a:t>+ </a:t>
                      </a:r>
                      <a:r>
                        <a:rPr lang="en-IN" b="0">
                          <a:solidFill>
                            <a:srgbClr val="000000"/>
                          </a:solidFill>
                          <a:effectLst/>
                          <a:latin typeface="Times New Roman" panose="02020603050405020304" pitchFamily="18" charset="0"/>
                        </a:rPr>
                        <a:t>-1</a:t>
                      </a:r>
                      <a:r>
                        <a:rPr lang="en-IN" b="1" i="1">
                          <a:solidFill>
                            <a:srgbClr val="000000"/>
                          </a:solidFill>
                          <a:effectLst/>
                          <a:latin typeface="Times New Roman" panose="02020603050405020304" pitchFamily="18" charset="0"/>
                        </a:rPr>
                        <a:t> </a:t>
                      </a:r>
                      <a:r>
                        <a:rPr lang="en-IN" b="1" i="1" u="sng">
                          <a:solidFill>
                            <a:srgbClr val="000000"/>
                          </a:solidFill>
                          <a:effectLst/>
                          <a:latin typeface="Times New Roman" panose="02020603050405020304" pitchFamily="18" charset="0"/>
                        </a:rPr>
                        <a:t>&gt;</a:t>
                      </a:r>
                      <a:r>
                        <a:rPr lang="en-IN" b="1" i="1">
                          <a:solidFill>
                            <a:srgbClr val="000000"/>
                          </a:solidFill>
                          <a:effectLst/>
                          <a:latin typeface="Times New Roman" panose="02020603050405020304" pitchFamily="18" charset="0"/>
                        </a:rPr>
                        <a:t> </a:t>
                      </a:r>
                      <a:r>
                        <a:rPr lang="en-IN" b="0">
                          <a:solidFill>
                            <a:srgbClr val="000000"/>
                          </a:solidFill>
                          <a:effectLst/>
                          <a:latin typeface="Times New Roman" panose="02020603050405020304" pitchFamily="18" charset="0"/>
                        </a:rPr>
                        <a:t>0</a:t>
                      </a:r>
                      <a:endParaRPr lang="en-IN" b="0">
                        <a:effectLst/>
                        <a:latin typeface="inherit"/>
                      </a:endParaRP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extLst>
                  <a:ext uri="{0D108BD9-81ED-4DB2-BD59-A6C34878D82A}">
                    <a16:rowId xmlns="" xmlns:a16="http://schemas.microsoft.com/office/drawing/2014/main" val="533452284"/>
                  </a:ext>
                </a:extLst>
              </a:tr>
              <a:tr h="563217">
                <a:tc>
                  <a:txBody>
                    <a:bodyPr/>
                    <a:lstStyle/>
                    <a:p>
                      <a:pPr algn="ctr"/>
                      <a:r>
                        <a:rPr lang="en-IN" b="0" dirty="0">
                          <a:solidFill>
                            <a:srgbClr val="000000"/>
                          </a:solidFill>
                          <a:effectLst/>
                          <a:latin typeface="Times New Roman" panose="02020603050405020304" pitchFamily="18" charset="0"/>
                        </a:rPr>
                        <a:t>12</a:t>
                      </a:r>
                      <a:r>
                        <a:rPr lang="en-IN" b="1" i="1" dirty="0">
                          <a:solidFill>
                            <a:srgbClr val="000000"/>
                          </a:solidFill>
                          <a:effectLst/>
                          <a:latin typeface="Times New Roman" panose="02020603050405020304" pitchFamily="18" charset="0"/>
                        </a:rPr>
                        <a:t>+</a:t>
                      </a:r>
                      <a:r>
                        <a:rPr lang="en-IN" b="0" dirty="0">
                          <a:solidFill>
                            <a:srgbClr val="000000"/>
                          </a:solidFill>
                          <a:effectLst/>
                          <a:latin typeface="Times New Roman" panose="02020603050405020304" pitchFamily="18" charset="0"/>
                        </a:rPr>
                        <a:t> 2</a:t>
                      </a:r>
                      <a:r>
                        <a:rPr lang="en-IN" b="1" i="1" dirty="0">
                          <a:solidFill>
                            <a:srgbClr val="000000"/>
                          </a:solidFill>
                          <a:effectLst/>
                          <a:latin typeface="Times New Roman" panose="02020603050405020304" pitchFamily="18" charset="0"/>
                        </a:rPr>
                        <a:t> </a:t>
                      </a:r>
                      <a:r>
                        <a:rPr lang="en-IN" b="1" i="1" u="sng" dirty="0">
                          <a:solidFill>
                            <a:srgbClr val="000000"/>
                          </a:solidFill>
                          <a:effectLst/>
                          <a:latin typeface="Times New Roman" panose="02020603050405020304" pitchFamily="18" charset="0"/>
                        </a:rPr>
                        <a:t>&gt;</a:t>
                      </a:r>
                      <a:r>
                        <a:rPr lang="en-IN" b="1" i="1" dirty="0">
                          <a:solidFill>
                            <a:srgbClr val="000000"/>
                          </a:solidFill>
                          <a:effectLst/>
                          <a:latin typeface="Times New Roman" panose="02020603050405020304" pitchFamily="18" charset="0"/>
                        </a:rPr>
                        <a:t> </a:t>
                      </a:r>
                      <a:r>
                        <a:rPr lang="en-IN" b="0" dirty="0">
                          <a:solidFill>
                            <a:srgbClr val="000000"/>
                          </a:solidFill>
                          <a:effectLst/>
                          <a:latin typeface="Times New Roman" panose="02020603050405020304" pitchFamily="18" charset="0"/>
                        </a:rPr>
                        <a:t>0 </a:t>
                      </a:r>
                      <a:endParaRPr lang="en-IN" b="0" dirty="0">
                        <a:effectLst/>
                        <a:latin typeface="inherit"/>
                      </a:endParaRP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tc>
                  <a:txBody>
                    <a:bodyPr/>
                    <a:lstStyle/>
                    <a:p>
                      <a:pPr algn="ctr"/>
                      <a:r>
                        <a:rPr lang="en-IN" b="0" dirty="0">
                          <a:solidFill>
                            <a:srgbClr val="000000"/>
                          </a:solidFill>
                          <a:effectLst/>
                          <a:latin typeface="Times New Roman" panose="02020603050405020304" pitchFamily="18" charset="0"/>
                        </a:rPr>
                        <a:t>22</a:t>
                      </a:r>
                      <a:r>
                        <a:rPr lang="en-IN" b="1" i="1" dirty="0">
                          <a:solidFill>
                            <a:srgbClr val="000000"/>
                          </a:solidFill>
                          <a:effectLst/>
                          <a:latin typeface="Times New Roman" panose="02020603050405020304" pitchFamily="18" charset="0"/>
                        </a:rPr>
                        <a:t>+ </a:t>
                      </a:r>
                      <a:r>
                        <a:rPr lang="en-IN" b="0" dirty="0">
                          <a:solidFill>
                            <a:srgbClr val="000000"/>
                          </a:solidFill>
                          <a:effectLst/>
                          <a:latin typeface="Times New Roman" panose="02020603050405020304" pitchFamily="18" charset="0"/>
                        </a:rPr>
                        <a:t>1</a:t>
                      </a:r>
                      <a:r>
                        <a:rPr lang="en-IN" b="1" i="1" dirty="0">
                          <a:solidFill>
                            <a:srgbClr val="000000"/>
                          </a:solidFill>
                          <a:effectLst/>
                          <a:latin typeface="Times New Roman" panose="02020603050405020304" pitchFamily="18" charset="0"/>
                        </a:rPr>
                        <a:t> </a:t>
                      </a:r>
                      <a:r>
                        <a:rPr lang="en-IN" b="1" i="1" u="sng" dirty="0">
                          <a:solidFill>
                            <a:srgbClr val="000000"/>
                          </a:solidFill>
                          <a:effectLst/>
                          <a:latin typeface="Times New Roman" panose="02020603050405020304" pitchFamily="18" charset="0"/>
                        </a:rPr>
                        <a:t>&gt;</a:t>
                      </a:r>
                      <a:r>
                        <a:rPr lang="en-IN" b="1" i="1" dirty="0">
                          <a:solidFill>
                            <a:srgbClr val="000000"/>
                          </a:solidFill>
                          <a:effectLst/>
                          <a:latin typeface="Times New Roman" panose="02020603050405020304" pitchFamily="18" charset="0"/>
                        </a:rPr>
                        <a:t> </a:t>
                      </a:r>
                      <a:r>
                        <a:rPr lang="en-IN" b="0" dirty="0">
                          <a:solidFill>
                            <a:srgbClr val="000000"/>
                          </a:solidFill>
                          <a:effectLst/>
                          <a:latin typeface="Times New Roman" panose="02020603050405020304" pitchFamily="18" charset="0"/>
                        </a:rPr>
                        <a:t>0</a:t>
                      </a:r>
                      <a:endParaRPr lang="en-IN" b="0" dirty="0">
                        <a:effectLst/>
                        <a:latin typeface="inherit"/>
                      </a:endParaRP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extLst>
                  <a:ext uri="{0D108BD9-81ED-4DB2-BD59-A6C34878D82A}">
                    <a16:rowId xmlns="" xmlns:a16="http://schemas.microsoft.com/office/drawing/2014/main" val="704631177"/>
                  </a:ext>
                </a:extLst>
              </a:tr>
            </a:tbl>
          </a:graphicData>
        </a:graphic>
      </p:graphicFrame>
      <p:sp>
        <p:nvSpPr>
          <p:cNvPr id="9" name="Rectangle 2">
            <a:extLst>
              <a:ext uri="{FF2B5EF4-FFF2-40B4-BE49-F238E27FC236}">
                <a16:creationId xmlns="" xmlns:a16="http://schemas.microsoft.com/office/drawing/2014/main" id="{A34477B9-9AFD-54CE-CE71-8958730DF628}"/>
              </a:ext>
            </a:extLst>
          </p:cNvPr>
          <p:cNvSpPr>
            <a:spLocks noChangeArrowheads="1"/>
          </p:cNvSpPr>
          <p:nvPr/>
        </p:nvSpPr>
        <p:spPr bwMode="auto">
          <a:xfrm>
            <a:off x="2850460" y="3774905"/>
            <a:ext cx="736696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inherit"/>
              </a:rPr>
              <a:t/>
            </a:r>
            <a:br>
              <a:rPr kumimoji="0" lang="en-US" altLang="en-US" sz="1800" b="0" i="0" u="none" strike="noStrike" cap="none" normalizeH="0" baseline="0">
                <a:ln>
                  <a:noFill/>
                </a:ln>
                <a:solidFill>
                  <a:schemeClr val="tx1"/>
                </a:solidFill>
                <a:effectLst/>
                <a:latin typeface="inheri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 xmlns:a16="http://schemas.microsoft.com/office/drawing/2014/main" id="{CA574442-FDDF-B5CA-E56D-2CAA164E88C6}"/>
              </a:ext>
            </a:extLst>
          </p:cNvPr>
          <p:cNvPicPr>
            <a:picLocks noChangeAspect="1"/>
          </p:cNvPicPr>
          <p:nvPr/>
        </p:nvPicPr>
        <p:blipFill>
          <a:blip r:embed="rId2"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55578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F43504-56DE-FC15-1ECC-974E13A21F0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Course Outcome </a:t>
            </a:r>
            <a:endParaRPr lang="en-IN" dirty="0"/>
          </a:p>
        </p:txBody>
      </p:sp>
      <p:sp>
        <p:nvSpPr>
          <p:cNvPr id="3" name="Content Placeholder 2">
            <a:extLst>
              <a:ext uri="{FF2B5EF4-FFF2-40B4-BE49-F238E27FC236}">
                <a16:creationId xmlns="" xmlns:a16="http://schemas.microsoft.com/office/drawing/2014/main" id="{7C16B622-9C08-FDA2-9302-74168D757A2B}"/>
              </a:ext>
            </a:extLst>
          </p:cNvPr>
          <p:cNvSpPr>
            <a:spLocks noGrp="1"/>
          </p:cNvSpPr>
          <p:nvPr>
            <p:ph idx="1"/>
          </p:nvPr>
        </p:nvSpPr>
        <p:spPr/>
        <p:txBody>
          <a:bodyPr/>
          <a:lstStyle/>
          <a:p>
            <a:pPr marL="0" indent="0">
              <a:buNone/>
            </a:pPr>
            <a:r>
              <a:rPr lang="en-IN" b="1" dirty="0" smtClean="0">
                <a:latin typeface="Times New Roman" panose="02020603050405020304" pitchFamily="18" charset="0"/>
                <a:cs typeface="Times New Roman" panose="02020603050405020304" pitchFamily="18" charset="0"/>
              </a:rPr>
              <a:t>CO2 </a:t>
            </a:r>
            <a:endParaRPr lang="en-IN" b="1" dirty="0">
              <a:latin typeface="Times New Roman" panose="02020603050405020304" pitchFamily="18" charset="0"/>
              <a:cs typeface="Times New Roman" panose="02020603050405020304" pitchFamily="18" charset="0"/>
            </a:endParaRPr>
          </a:p>
          <a:p>
            <a:pPr>
              <a:buNone/>
            </a:pPr>
            <a:r>
              <a:rPr lang="en-US" dirty="0" smtClean="0"/>
              <a:t> Understand the concepts and perform the operations related to sets, relations and functions</a:t>
            </a:r>
            <a:endParaRPr lang="en-IN" dirty="0"/>
          </a:p>
        </p:txBody>
      </p:sp>
      <p:pic>
        <p:nvPicPr>
          <p:cNvPr id="6" name="Picture 5">
            <a:extLst>
              <a:ext uri="{FF2B5EF4-FFF2-40B4-BE49-F238E27FC236}">
                <a16:creationId xmlns="" xmlns:a16="http://schemas.microsoft.com/office/drawing/2014/main" id="{D11E6B1A-E1D7-7B67-3CCE-FC1D88E4DBDA}"/>
              </a:ext>
            </a:extLst>
          </p:cNvPr>
          <p:cNvPicPr>
            <a:picLocks noChangeAspect="1"/>
          </p:cNvPicPr>
          <p:nvPr/>
        </p:nvPicPr>
        <p:blipFill>
          <a:blip r:embed="rId2"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1648430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F1D501-8ED1-CFD6-495F-FABE8B74C8E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Transitive Relation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BF6BA7D-CDB1-710C-2828-0C47BBA6D91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relation in a set A is transitive if, (a, b) ∈ R, (b, c) ∈ R, then (a, c) ∈ R, for all a, b, c ∈ A</a:t>
            </a:r>
          </a:p>
          <a:p>
            <a:r>
              <a:rPr lang="en-US" dirty="0">
                <a:latin typeface="Times New Roman" panose="02020603050405020304" pitchFamily="18" charset="0"/>
                <a:cs typeface="Times New Roman" panose="02020603050405020304" pitchFamily="18" charset="0"/>
              </a:rPr>
              <a:t>A relation R is transitive </a:t>
            </a:r>
            <a:r>
              <a:rPr lang="en-US" dirty="0" err="1">
                <a:latin typeface="Times New Roman" panose="02020603050405020304" pitchFamily="18" charset="0"/>
                <a:cs typeface="Times New Roman" panose="02020603050405020304" pitchFamily="18" charset="0"/>
              </a:rPr>
              <a:t>iff</a:t>
            </a:r>
            <a:r>
              <a:rPr lang="en-US" dirty="0">
                <a:latin typeface="Times New Roman" panose="02020603050405020304" pitchFamily="18" charset="0"/>
                <a:cs typeface="Times New Roman" panose="02020603050405020304" pitchFamily="18" charset="0"/>
              </a:rPr>
              <a:t>, for all x, y  S, if x R y and y R z then x R z.</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4DDF148E-9F35-48DF-7B3D-FDA20C73452F}"/>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3413289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6F921E-F37A-9300-D2C1-C2D3726DE0A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Transitive Relation</a:t>
            </a:r>
            <a:endParaRPr lang="en-IN" b="1" dirty="0"/>
          </a:p>
        </p:txBody>
      </p:sp>
      <p:sp>
        <p:nvSpPr>
          <p:cNvPr id="3" name="Content Placeholder 2">
            <a:extLst>
              <a:ext uri="{FF2B5EF4-FFF2-40B4-BE49-F238E27FC236}">
                <a16:creationId xmlns="" xmlns:a16="http://schemas.microsoft.com/office/drawing/2014/main" id="{631B174F-E3D5-C2B1-719B-7CEDCD5DB00D}"/>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Let R be defined as follows:</a:t>
            </a:r>
          </a:p>
          <a:p>
            <a:pPr marL="0" indent="0">
              <a:buNone/>
            </a:pPr>
            <a:r>
              <a:rPr lang="en-US" dirty="0">
                <a:latin typeface="Times New Roman" panose="02020603050405020304" pitchFamily="18" charset="0"/>
                <a:cs typeface="Times New Roman" panose="02020603050405020304" pitchFamily="18" charset="0"/>
              </a:rPr>
              <a:t>for all x, y, z ∈ S,       x R y </a:t>
            </a:r>
            <a:r>
              <a:rPr lang="en-IN" sz="1800" dirty="0">
                <a:effectLst/>
                <a:latin typeface="Calibri" panose="020F0502020204030204" pitchFamily="34" charset="0"/>
                <a:ea typeface="Calibri" panose="020F0502020204030204" pitchFamily="34" charset="0"/>
              </a:rPr>
              <a:t>↔</a:t>
            </a:r>
            <a:r>
              <a:rPr lang="en-US" dirty="0">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x</a:t>
            </a:r>
            <a:r>
              <a:rPr lang="en-IN"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+1 &gt; y</a:t>
            </a:r>
          </a:p>
          <a:p>
            <a:pPr marL="0" indent="0">
              <a:buNone/>
            </a:pPr>
            <a:r>
              <a:rPr lang="en-US" dirty="0">
                <a:latin typeface="Times New Roman" panose="02020603050405020304" pitchFamily="18" charset="0"/>
                <a:cs typeface="Times New Roman" panose="02020603050405020304" pitchFamily="18" charset="0"/>
              </a:rPr>
              <a:t>R is transitive as follows:</a:t>
            </a:r>
          </a:p>
          <a:p>
            <a:pPr marL="0" indent="0">
              <a:buNone/>
            </a:pPr>
            <a:r>
              <a:rPr lang="en-US" dirty="0">
                <a:latin typeface="Times New Roman" panose="02020603050405020304" pitchFamily="18" charset="0"/>
                <a:cs typeface="Times New Roman" panose="02020603050405020304" pitchFamily="18" charset="0"/>
              </a:rPr>
              <a:t>for x = -1, y = 1, and z = 2;</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This relationship holds for any other combination of x, y, z ∈ S.</a:t>
            </a:r>
            <a:endParaRPr lang="en-IN"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 xmlns:a16="http://schemas.microsoft.com/office/drawing/2014/main" id="{49C1435D-BF4F-5266-0341-986998477CCB}"/>
              </a:ext>
            </a:extLst>
          </p:cNvPr>
          <p:cNvGraphicFramePr>
            <a:graphicFrameLocks noGrp="1"/>
          </p:cNvGraphicFramePr>
          <p:nvPr>
            <p:extLst>
              <p:ext uri="{D42A27DB-BD31-4B8C-83A1-F6EECF244321}">
                <p14:modId xmlns="" xmlns:p14="http://schemas.microsoft.com/office/powerpoint/2010/main" val="1695651864"/>
              </p:ext>
            </p:extLst>
          </p:nvPr>
        </p:nvGraphicFramePr>
        <p:xfrm>
          <a:off x="2281186" y="4061862"/>
          <a:ext cx="5457526" cy="1366785"/>
        </p:xfrm>
        <a:graphic>
          <a:graphicData uri="http://schemas.openxmlformats.org/drawingml/2006/table">
            <a:tbl>
              <a:tblPr/>
              <a:tblGrid>
                <a:gridCol w="2728763">
                  <a:extLst>
                    <a:ext uri="{9D8B030D-6E8A-4147-A177-3AD203B41FA5}">
                      <a16:colId xmlns="" xmlns:a16="http://schemas.microsoft.com/office/drawing/2014/main" val="1588474421"/>
                    </a:ext>
                  </a:extLst>
                </a:gridCol>
                <a:gridCol w="2728763">
                  <a:extLst>
                    <a:ext uri="{9D8B030D-6E8A-4147-A177-3AD203B41FA5}">
                      <a16:colId xmlns="" xmlns:a16="http://schemas.microsoft.com/office/drawing/2014/main" val="3358103334"/>
                    </a:ext>
                  </a:extLst>
                </a:gridCol>
              </a:tblGrid>
              <a:tr h="455595">
                <a:tc>
                  <a:txBody>
                    <a:bodyPr/>
                    <a:lstStyle/>
                    <a:p>
                      <a:pPr algn="ctr"/>
                      <a:r>
                        <a:rPr lang="en-IN" b="0" dirty="0">
                          <a:solidFill>
                            <a:srgbClr val="000000"/>
                          </a:solidFill>
                          <a:effectLst/>
                          <a:latin typeface="Times New Roman" panose="02020603050405020304" pitchFamily="18" charset="0"/>
                        </a:rPr>
                        <a:t>-12</a:t>
                      </a:r>
                      <a:r>
                        <a:rPr lang="en-IN" b="1" dirty="0">
                          <a:solidFill>
                            <a:srgbClr val="000000"/>
                          </a:solidFill>
                          <a:effectLst/>
                          <a:latin typeface="Times New Roman" panose="02020603050405020304" pitchFamily="18" charset="0"/>
                        </a:rPr>
                        <a:t>+ </a:t>
                      </a:r>
                      <a:r>
                        <a:rPr lang="en-IN" b="0" dirty="0">
                          <a:solidFill>
                            <a:srgbClr val="000000"/>
                          </a:solidFill>
                          <a:effectLst/>
                          <a:latin typeface="Times New Roman" panose="02020603050405020304" pitchFamily="18" charset="0"/>
                        </a:rPr>
                        <a:t>1</a:t>
                      </a:r>
                      <a:r>
                        <a:rPr lang="en-IN" b="1" dirty="0">
                          <a:solidFill>
                            <a:srgbClr val="000000"/>
                          </a:solidFill>
                          <a:effectLst/>
                          <a:latin typeface="Times New Roman" panose="02020603050405020304" pitchFamily="18" charset="0"/>
                        </a:rPr>
                        <a:t> </a:t>
                      </a:r>
                      <a:r>
                        <a:rPr lang="en-IN" b="1" u="sng" dirty="0">
                          <a:solidFill>
                            <a:srgbClr val="000000"/>
                          </a:solidFill>
                          <a:effectLst/>
                          <a:latin typeface="Times New Roman" panose="02020603050405020304" pitchFamily="18" charset="0"/>
                        </a:rPr>
                        <a:t>&gt;</a:t>
                      </a:r>
                      <a:r>
                        <a:rPr lang="en-IN" b="1" dirty="0">
                          <a:solidFill>
                            <a:srgbClr val="000000"/>
                          </a:solidFill>
                          <a:effectLst/>
                          <a:latin typeface="Times New Roman" panose="02020603050405020304" pitchFamily="18" charset="0"/>
                        </a:rPr>
                        <a:t> </a:t>
                      </a:r>
                      <a:r>
                        <a:rPr lang="en-IN" b="0" dirty="0">
                          <a:solidFill>
                            <a:srgbClr val="000000"/>
                          </a:solidFill>
                          <a:effectLst/>
                          <a:latin typeface="Times New Roman" panose="02020603050405020304" pitchFamily="18" charset="0"/>
                        </a:rPr>
                        <a:t>1</a:t>
                      </a:r>
                      <a:r>
                        <a:rPr lang="en-IN" b="0" dirty="0">
                          <a:effectLst/>
                          <a:latin typeface="inherit"/>
                        </a:rPr>
                        <a:t> </a:t>
                      </a: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pPr algn="ctr"/>
                      <a:r>
                        <a:rPr lang="en-IN" b="1" dirty="0">
                          <a:solidFill>
                            <a:srgbClr val="000000"/>
                          </a:solidFill>
                          <a:effectLst/>
                          <a:latin typeface="Times New Roman" panose="02020603050405020304" pitchFamily="18" charset="0"/>
                        </a:rPr>
                        <a:t>x</a:t>
                      </a:r>
                      <a:r>
                        <a:rPr lang="en-IN" b="0" dirty="0">
                          <a:solidFill>
                            <a:srgbClr val="000000"/>
                          </a:solidFill>
                          <a:effectLst/>
                          <a:latin typeface="Times New Roman" panose="02020603050405020304" pitchFamily="18" charset="0"/>
                        </a:rPr>
                        <a:t>2</a:t>
                      </a:r>
                      <a:r>
                        <a:rPr lang="en-IN" b="1" dirty="0">
                          <a:solidFill>
                            <a:srgbClr val="000000"/>
                          </a:solidFill>
                          <a:effectLst/>
                          <a:latin typeface="Times New Roman" panose="02020603050405020304" pitchFamily="18" charset="0"/>
                        </a:rPr>
                        <a:t>+</a:t>
                      </a:r>
                      <a:r>
                        <a:rPr lang="en-IN" b="0" dirty="0">
                          <a:solidFill>
                            <a:srgbClr val="000000"/>
                          </a:solidFill>
                          <a:effectLst/>
                          <a:latin typeface="Times New Roman" panose="02020603050405020304" pitchFamily="18" charset="0"/>
                        </a:rPr>
                        <a:t>1</a:t>
                      </a:r>
                      <a:r>
                        <a:rPr lang="en-IN" b="1" dirty="0">
                          <a:solidFill>
                            <a:srgbClr val="000000"/>
                          </a:solidFill>
                          <a:effectLst/>
                          <a:latin typeface="Times New Roman" panose="02020603050405020304" pitchFamily="18" charset="0"/>
                        </a:rPr>
                        <a:t> </a:t>
                      </a:r>
                      <a:r>
                        <a:rPr lang="en-IN" b="1" u="sng" dirty="0">
                          <a:solidFill>
                            <a:srgbClr val="000000"/>
                          </a:solidFill>
                          <a:effectLst/>
                          <a:latin typeface="Times New Roman" panose="02020603050405020304" pitchFamily="18" charset="0"/>
                        </a:rPr>
                        <a:t>&gt;</a:t>
                      </a:r>
                      <a:r>
                        <a:rPr lang="en-IN" b="1" dirty="0">
                          <a:solidFill>
                            <a:srgbClr val="000000"/>
                          </a:solidFill>
                          <a:effectLst/>
                          <a:latin typeface="Times New Roman" panose="02020603050405020304" pitchFamily="18" charset="0"/>
                        </a:rPr>
                        <a:t> y</a:t>
                      </a:r>
                      <a:endParaRPr lang="en-IN" b="0" dirty="0">
                        <a:effectLst/>
                        <a:latin typeface="inherit"/>
                      </a:endParaRP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 xmlns:a16="http://schemas.microsoft.com/office/drawing/2014/main" val="3150525904"/>
                  </a:ext>
                </a:extLst>
              </a:tr>
              <a:tr h="455595">
                <a:tc>
                  <a:txBody>
                    <a:bodyPr/>
                    <a:lstStyle/>
                    <a:p>
                      <a:pPr algn="ctr"/>
                      <a:r>
                        <a:rPr lang="en-IN" b="0">
                          <a:effectLst/>
                          <a:latin typeface="inherit"/>
                        </a:rPr>
                        <a:t>12</a:t>
                      </a:r>
                      <a:r>
                        <a:rPr lang="en-IN" b="1">
                          <a:effectLst/>
                          <a:latin typeface="inherit"/>
                        </a:rPr>
                        <a:t>+ </a:t>
                      </a:r>
                      <a:r>
                        <a:rPr lang="en-IN" b="0">
                          <a:effectLst/>
                          <a:latin typeface="inherit"/>
                        </a:rPr>
                        <a:t>1</a:t>
                      </a:r>
                      <a:r>
                        <a:rPr lang="en-IN" b="1">
                          <a:effectLst/>
                          <a:latin typeface="inherit"/>
                        </a:rPr>
                        <a:t> </a:t>
                      </a:r>
                      <a:r>
                        <a:rPr lang="en-IN" b="1" u="sng">
                          <a:effectLst/>
                          <a:latin typeface="inherit"/>
                        </a:rPr>
                        <a:t>&gt;</a:t>
                      </a:r>
                      <a:r>
                        <a:rPr lang="en-IN" b="1">
                          <a:effectLst/>
                          <a:latin typeface="inherit"/>
                        </a:rPr>
                        <a:t> </a:t>
                      </a:r>
                      <a:r>
                        <a:rPr lang="en-IN" b="0">
                          <a:effectLst/>
                          <a:latin typeface="inherit"/>
                        </a:rPr>
                        <a:t>2</a:t>
                      </a: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pPr algn="ctr"/>
                      <a:r>
                        <a:rPr lang="en-IN" b="1">
                          <a:effectLst/>
                          <a:latin typeface="inherit"/>
                        </a:rPr>
                        <a:t>y</a:t>
                      </a:r>
                      <a:r>
                        <a:rPr lang="en-IN" b="0">
                          <a:effectLst/>
                          <a:latin typeface="inherit"/>
                        </a:rPr>
                        <a:t>2</a:t>
                      </a:r>
                      <a:r>
                        <a:rPr lang="en-IN" b="1">
                          <a:effectLst/>
                          <a:latin typeface="inherit"/>
                        </a:rPr>
                        <a:t>+</a:t>
                      </a:r>
                      <a:r>
                        <a:rPr lang="en-IN" b="0">
                          <a:effectLst/>
                          <a:latin typeface="inherit"/>
                        </a:rPr>
                        <a:t>1</a:t>
                      </a:r>
                      <a:r>
                        <a:rPr lang="en-IN" b="1">
                          <a:effectLst/>
                          <a:latin typeface="inherit"/>
                        </a:rPr>
                        <a:t> </a:t>
                      </a:r>
                      <a:r>
                        <a:rPr lang="en-IN" b="1" u="sng">
                          <a:effectLst/>
                          <a:latin typeface="inherit"/>
                        </a:rPr>
                        <a:t>&gt;</a:t>
                      </a:r>
                      <a:r>
                        <a:rPr lang="en-IN" b="1">
                          <a:effectLst/>
                          <a:latin typeface="inherit"/>
                        </a:rPr>
                        <a:t> z</a:t>
                      </a:r>
                      <a:endParaRPr lang="en-IN" b="0">
                        <a:effectLst/>
                        <a:latin typeface="inherit"/>
                      </a:endParaRP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 xmlns:a16="http://schemas.microsoft.com/office/drawing/2014/main" val="4057019502"/>
                  </a:ext>
                </a:extLst>
              </a:tr>
              <a:tr h="455595">
                <a:tc>
                  <a:txBody>
                    <a:bodyPr/>
                    <a:lstStyle/>
                    <a:p>
                      <a:pPr algn="ctr"/>
                      <a:r>
                        <a:rPr lang="en-IN" b="0" dirty="0">
                          <a:effectLst/>
                          <a:latin typeface="inherit"/>
                        </a:rPr>
                        <a:t>-12</a:t>
                      </a:r>
                      <a:r>
                        <a:rPr lang="en-IN" b="1" dirty="0">
                          <a:effectLst/>
                          <a:latin typeface="inherit"/>
                        </a:rPr>
                        <a:t>+ </a:t>
                      </a:r>
                      <a:r>
                        <a:rPr lang="en-IN" b="0" dirty="0">
                          <a:effectLst/>
                          <a:latin typeface="inherit"/>
                        </a:rPr>
                        <a:t>1</a:t>
                      </a:r>
                      <a:r>
                        <a:rPr lang="en-IN" b="1" dirty="0">
                          <a:effectLst/>
                          <a:latin typeface="inherit"/>
                        </a:rPr>
                        <a:t> </a:t>
                      </a:r>
                      <a:r>
                        <a:rPr lang="en-IN" b="1" u="sng" dirty="0">
                          <a:effectLst/>
                          <a:latin typeface="inherit"/>
                        </a:rPr>
                        <a:t>&gt;</a:t>
                      </a:r>
                      <a:r>
                        <a:rPr lang="en-IN" b="1" dirty="0">
                          <a:effectLst/>
                          <a:latin typeface="inherit"/>
                        </a:rPr>
                        <a:t> </a:t>
                      </a:r>
                      <a:r>
                        <a:rPr lang="en-IN" b="0" dirty="0">
                          <a:effectLst/>
                          <a:latin typeface="inherit"/>
                        </a:rPr>
                        <a:t>2</a:t>
                      </a: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pPr algn="ctr"/>
                      <a:r>
                        <a:rPr lang="en-IN" b="1" dirty="0">
                          <a:effectLst/>
                          <a:latin typeface="inherit"/>
                        </a:rPr>
                        <a:t>x</a:t>
                      </a:r>
                      <a:r>
                        <a:rPr lang="en-IN" b="0" dirty="0">
                          <a:effectLst/>
                          <a:latin typeface="inherit"/>
                        </a:rPr>
                        <a:t>2</a:t>
                      </a:r>
                      <a:r>
                        <a:rPr lang="en-IN" b="1" dirty="0">
                          <a:effectLst/>
                          <a:latin typeface="inherit"/>
                        </a:rPr>
                        <a:t>+</a:t>
                      </a:r>
                      <a:r>
                        <a:rPr lang="en-IN" b="0" dirty="0">
                          <a:effectLst/>
                          <a:latin typeface="inherit"/>
                        </a:rPr>
                        <a:t>1</a:t>
                      </a:r>
                      <a:r>
                        <a:rPr lang="en-IN" b="1" dirty="0">
                          <a:effectLst/>
                          <a:latin typeface="inherit"/>
                        </a:rPr>
                        <a:t> </a:t>
                      </a:r>
                      <a:r>
                        <a:rPr lang="en-IN" b="1" u="sng" dirty="0">
                          <a:effectLst/>
                          <a:latin typeface="inherit"/>
                        </a:rPr>
                        <a:t>&gt;</a:t>
                      </a:r>
                      <a:r>
                        <a:rPr lang="en-IN" b="1" dirty="0">
                          <a:effectLst/>
                          <a:latin typeface="inherit"/>
                        </a:rPr>
                        <a:t> z</a:t>
                      </a:r>
                      <a:endParaRPr lang="en-IN" b="0" dirty="0">
                        <a:effectLst/>
                        <a:latin typeface="inherit"/>
                      </a:endParaRPr>
                    </a:p>
                  </a:txBody>
                  <a:tcPr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 xmlns:a16="http://schemas.microsoft.com/office/drawing/2014/main" val="1263640641"/>
                  </a:ext>
                </a:extLst>
              </a:tr>
            </a:tbl>
          </a:graphicData>
        </a:graphic>
      </p:graphicFrame>
      <p:pic>
        <p:nvPicPr>
          <p:cNvPr id="6" name="Picture 5">
            <a:extLst>
              <a:ext uri="{FF2B5EF4-FFF2-40B4-BE49-F238E27FC236}">
                <a16:creationId xmlns="" xmlns:a16="http://schemas.microsoft.com/office/drawing/2014/main" id="{26749CB9-4079-E457-A05F-C6AD85CE48A2}"/>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1070943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B120FE-F5CE-4A4D-A072-4C64F7E213B1}"/>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Equivalence </a:t>
            </a:r>
            <a:r>
              <a:rPr lang="en-US" b="1" i="0" dirty="0" smtClean="0">
                <a:solidFill>
                  <a:srgbClr val="262626"/>
                </a:solidFill>
                <a:effectLst/>
                <a:latin typeface="Times New Roman" panose="02020603050405020304" pitchFamily="18" charset="0"/>
                <a:cs typeface="Times New Roman" panose="02020603050405020304" pitchFamily="18" charset="0"/>
              </a:rPr>
              <a:t>Relation and Partitions</a:t>
            </a:r>
            <a:endParaRPr lang="en-IN" dirty="0"/>
          </a:p>
        </p:txBody>
      </p:sp>
      <p:sp>
        <p:nvSpPr>
          <p:cNvPr id="3" name="Content Placeholder 2">
            <a:extLst>
              <a:ext uri="{FF2B5EF4-FFF2-40B4-BE49-F238E27FC236}">
                <a16:creationId xmlns="" xmlns:a16="http://schemas.microsoft.com/office/drawing/2014/main" id="{FE125828-0136-DACD-39DE-4430FBA86DB6}"/>
              </a:ext>
            </a:extLst>
          </p:cNvPr>
          <p:cNvSpPr>
            <a:spLocks noGrp="1"/>
          </p:cNvSpPr>
          <p:nvPr>
            <p:ph idx="1"/>
          </p:nvPr>
        </p:nvSpPr>
        <p:spPr/>
        <p:txBody>
          <a:bodyPr>
            <a:normAutofit lnSpcReduction="10000"/>
          </a:bodyPr>
          <a:lstStyle/>
          <a:p>
            <a:pPr algn="just"/>
            <a:r>
              <a:rPr lang="en-US" b="0" i="0" dirty="0">
                <a:solidFill>
                  <a:srgbClr val="262626"/>
                </a:solidFill>
                <a:effectLst/>
                <a:latin typeface="Times New Roman" panose="02020603050405020304" pitchFamily="18" charset="0"/>
                <a:cs typeface="Times New Roman" panose="02020603050405020304" pitchFamily="18" charset="0"/>
              </a:rPr>
              <a:t>A relation is said to be equivalence if and only if it is Reflexive, Symmetric, and Transitive. </a:t>
            </a:r>
          </a:p>
          <a:p>
            <a:pPr algn="just"/>
            <a:r>
              <a:rPr lang="en-US" b="0" i="0" dirty="0">
                <a:solidFill>
                  <a:srgbClr val="262626"/>
                </a:solidFill>
                <a:effectLst/>
                <a:latin typeface="Times New Roman" panose="02020603050405020304" pitchFamily="18" charset="0"/>
                <a:cs typeface="Times New Roman" panose="02020603050405020304" pitchFamily="18" charset="0"/>
              </a:rPr>
              <a:t>For example, if two dices are thrown, say A &amp; B and note down all the possible outcome.</a:t>
            </a:r>
          </a:p>
          <a:p>
            <a:pPr algn="just"/>
            <a:r>
              <a:rPr lang="en-US" b="0" i="0" dirty="0">
                <a:solidFill>
                  <a:srgbClr val="262626"/>
                </a:solidFill>
                <a:effectLst/>
                <a:latin typeface="Times New Roman" panose="02020603050405020304" pitchFamily="18" charset="0"/>
                <a:cs typeface="Times New Roman" panose="02020603050405020304" pitchFamily="18" charset="0"/>
              </a:rPr>
              <a:t>Define a relation R= {(a, b): a ∈ A, b ∈ B}, find that {(1, 1), (2, 2), …, (6, 6) ∈ R} (reflexive). </a:t>
            </a:r>
          </a:p>
          <a:p>
            <a:pPr lvl="1" algn="just">
              <a:buFont typeface="Wingdings" panose="05000000000000000000" pitchFamily="2" charset="2"/>
              <a:buChar char="Ø"/>
            </a:pPr>
            <a:r>
              <a:rPr lang="en-US" b="0" i="0" dirty="0">
                <a:solidFill>
                  <a:srgbClr val="262626"/>
                </a:solidFill>
                <a:effectLst/>
                <a:latin typeface="Times New Roman" panose="02020603050405020304" pitchFamily="18" charset="0"/>
                <a:cs typeface="Times New Roman" panose="02020603050405020304" pitchFamily="18" charset="0"/>
              </a:rPr>
              <a:t>If {(a, b) = (1, 2) ∈ R} then, {(b, a) = (2, 1) ∈ R} (symmetry). ). </a:t>
            </a:r>
          </a:p>
          <a:p>
            <a:pPr lvl="1" algn="just">
              <a:buFont typeface="Wingdings" panose="05000000000000000000" pitchFamily="2" charset="2"/>
              <a:buChar char="Ø"/>
            </a:pPr>
            <a:r>
              <a:rPr lang="en-US" b="0" i="0" dirty="0">
                <a:solidFill>
                  <a:srgbClr val="262626"/>
                </a:solidFill>
                <a:effectLst/>
                <a:latin typeface="Times New Roman" panose="02020603050405020304" pitchFamily="18" charset="0"/>
                <a:cs typeface="Times New Roman" panose="02020603050405020304" pitchFamily="18" charset="0"/>
              </a:rPr>
              <a:t>If {(a, b) = (1, 2) ∈ R} and {(b, c) = (2, 3) ∈ R} then {(a, c) = (1, 3) ∈ R} (transitive)</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1EB805B7-5A19-589D-FB05-76D18081B381}"/>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100865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84B59A-7AC3-7FC9-1309-8F223F9B921E}"/>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Properties of Equivalence Classes</a:t>
            </a:r>
            <a:endParaRPr lang="en-IN" dirty="0"/>
          </a:p>
        </p:txBody>
      </p:sp>
      <p:sp>
        <p:nvSpPr>
          <p:cNvPr id="3" name="Content Placeholder 2">
            <a:extLst>
              <a:ext uri="{FF2B5EF4-FFF2-40B4-BE49-F238E27FC236}">
                <a16:creationId xmlns="" xmlns:a16="http://schemas.microsoft.com/office/drawing/2014/main" id="{0CFCBB27-30B4-8A85-C85A-A6F97FF43DB3}"/>
              </a:ext>
            </a:extLst>
          </p:cNvPr>
          <p:cNvSpPr>
            <a:spLocks noGrp="1"/>
          </p:cNvSpPr>
          <p:nvPr>
            <p:ph idx="1"/>
          </p:nvPr>
        </p:nvSpPr>
        <p:spPr/>
        <p:txBody>
          <a:bodyPr>
            <a:norm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If R (also denoted by ∼) is an equivalence relation on set A, then</a:t>
            </a:r>
            <a:endParaRPr lang="en-US" b="0" i="0" dirty="0">
              <a:solidFill>
                <a:srgbClr val="262626"/>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Every element </a:t>
            </a:r>
            <a:r>
              <a:rPr lang="en-US" b="0" i="0" dirty="0" err="1">
                <a:solidFill>
                  <a:srgbClr val="000000"/>
                </a:solidFill>
                <a:effectLst/>
                <a:latin typeface="Times New Roman" panose="02020603050405020304" pitchFamily="18" charset="0"/>
                <a:cs typeface="Times New Roman" panose="02020603050405020304" pitchFamily="18" charset="0"/>
              </a:rPr>
              <a:t>a∈A</a:t>
            </a:r>
            <a:r>
              <a:rPr lang="en-US" b="0" i="0" dirty="0">
                <a:solidFill>
                  <a:srgbClr val="000000"/>
                </a:solidFill>
                <a:effectLst/>
                <a:latin typeface="Times New Roman" panose="02020603050405020304" pitchFamily="18" charset="0"/>
                <a:cs typeface="Times New Roman" panose="02020603050405020304" pitchFamily="18" charset="0"/>
              </a:rPr>
              <a:t> is a member of the equivalence class [a].</a:t>
            </a:r>
            <a:endParaRPr lang="en-US" b="0" i="0" dirty="0">
              <a:solidFill>
                <a:srgbClr val="262626"/>
              </a:solidFill>
              <a:effectLst/>
              <a:latin typeface="Times New Roman" panose="02020603050405020304" pitchFamily="18" charset="0"/>
              <a:cs typeface="Times New Roman" panose="02020603050405020304" pitchFamily="18" charset="0"/>
            </a:endParaRPr>
          </a:p>
          <a:p>
            <a:pPr marL="0" indent="0" algn="ctr">
              <a:buNone/>
            </a:pPr>
            <a:r>
              <a:rPr lang="en-US" b="0" i="0" dirty="0">
                <a:solidFill>
                  <a:srgbClr val="000000"/>
                </a:solidFill>
                <a:effectLst/>
                <a:latin typeface="Times New Roman" panose="02020603050405020304" pitchFamily="18" charset="0"/>
                <a:cs typeface="Times New Roman" panose="02020603050405020304" pitchFamily="18" charset="0"/>
              </a:rPr>
              <a:t>∀</a:t>
            </a:r>
            <a:r>
              <a:rPr lang="en-US" b="0" i="0" dirty="0" err="1">
                <a:solidFill>
                  <a:srgbClr val="000000"/>
                </a:solidFill>
                <a:effectLst/>
                <a:latin typeface="Times New Roman" panose="02020603050405020304" pitchFamily="18" charset="0"/>
                <a:cs typeface="Times New Roman" panose="02020603050405020304" pitchFamily="18" charset="0"/>
              </a:rPr>
              <a:t>a∈A,a</a:t>
            </a:r>
            <a:r>
              <a:rPr lang="en-US" b="0" i="0" dirty="0">
                <a:solidFill>
                  <a:srgbClr val="000000"/>
                </a:solidFill>
                <a:effectLst/>
                <a:latin typeface="Times New Roman" panose="02020603050405020304" pitchFamily="18" charset="0"/>
                <a:cs typeface="Times New Roman" panose="02020603050405020304" pitchFamily="18" charset="0"/>
              </a:rPr>
              <a:t>∈[a]</a:t>
            </a:r>
            <a:endParaRPr lang="en-US" b="0" i="0" dirty="0">
              <a:solidFill>
                <a:srgbClr val="262626"/>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Two elements </a:t>
            </a:r>
            <a:r>
              <a:rPr lang="en-US" b="0" i="0" dirty="0" err="1">
                <a:solidFill>
                  <a:srgbClr val="000000"/>
                </a:solidFill>
                <a:effectLst/>
                <a:latin typeface="Times New Roman" panose="02020603050405020304" pitchFamily="18" charset="0"/>
                <a:cs typeface="Times New Roman" panose="02020603050405020304" pitchFamily="18" charset="0"/>
              </a:rPr>
              <a:t>a,b∈A</a:t>
            </a:r>
            <a:r>
              <a:rPr lang="en-US" b="0" i="0" dirty="0">
                <a:solidFill>
                  <a:srgbClr val="000000"/>
                </a:solidFill>
                <a:effectLst/>
                <a:latin typeface="Times New Roman" panose="02020603050405020304" pitchFamily="18" charset="0"/>
                <a:cs typeface="Times New Roman" panose="02020603050405020304" pitchFamily="18" charset="0"/>
              </a:rPr>
              <a:t> are equivalent if and only if they belong to the same equivalence class.</a:t>
            </a:r>
            <a:endParaRPr lang="en-US" b="0" i="0" dirty="0">
              <a:solidFill>
                <a:srgbClr val="262626"/>
              </a:solidFill>
              <a:effectLst/>
              <a:latin typeface="Times New Roman" panose="02020603050405020304" pitchFamily="18" charset="0"/>
              <a:cs typeface="Times New Roman" panose="02020603050405020304" pitchFamily="18" charset="0"/>
            </a:endParaRPr>
          </a:p>
          <a:p>
            <a:pPr marL="0" indent="0" algn="ctr">
              <a:buNone/>
            </a:pPr>
            <a:r>
              <a:rPr lang="en-US" b="0" i="0" dirty="0">
                <a:solidFill>
                  <a:srgbClr val="000000"/>
                </a:solidFill>
                <a:effectLst/>
                <a:latin typeface="Times New Roman" panose="02020603050405020304" pitchFamily="18" charset="0"/>
                <a:cs typeface="Times New Roman" panose="02020603050405020304" pitchFamily="18" charset="0"/>
              </a:rPr>
              <a:t>∀</a:t>
            </a:r>
            <a:r>
              <a:rPr lang="en-US" b="0" i="0" dirty="0" err="1">
                <a:solidFill>
                  <a:srgbClr val="000000"/>
                </a:solidFill>
                <a:effectLst/>
                <a:latin typeface="Times New Roman" panose="02020603050405020304" pitchFamily="18" charset="0"/>
                <a:cs typeface="Times New Roman" panose="02020603050405020304" pitchFamily="18" charset="0"/>
              </a:rPr>
              <a:t>a,b∈A,a∼b</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iff</a:t>
            </a:r>
            <a:r>
              <a:rPr lang="en-US" b="0" i="0" dirty="0">
                <a:solidFill>
                  <a:srgbClr val="000000"/>
                </a:solidFill>
                <a:effectLst/>
                <a:latin typeface="Times New Roman" panose="02020603050405020304" pitchFamily="18" charset="0"/>
                <a:cs typeface="Times New Roman" panose="02020603050405020304" pitchFamily="18" charset="0"/>
              </a:rPr>
              <a:t> [a]=[b]</a:t>
            </a:r>
            <a:endParaRPr lang="en-US" b="0" i="0" dirty="0">
              <a:solidFill>
                <a:srgbClr val="262626"/>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Every two equivalence classes [a] and [b] are either equal or disjoint.</a:t>
            </a:r>
            <a:endParaRPr lang="en-US" b="0" i="0" dirty="0">
              <a:solidFill>
                <a:srgbClr val="262626"/>
              </a:solidFill>
              <a:effectLst/>
              <a:latin typeface="Times New Roman" panose="02020603050405020304" pitchFamily="18" charset="0"/>
              <a:cs typeface="Times New Roman" panose="02020603050405020304" pitchFamily="18" charset="0"/>
            </a:endParaRPr>
          </a:p>
          <a:p>
            <a:pPr marL="0" indent="0" algn="ctr">
              <a:buNone/>
            </a:pPr>
            <a:r>
              <a:rPr lang="en-US" b="0" i="0" dirty="0">
                <a:solidFill>
                  <a:srgbClr val="000000"/>
                </a:solidFill>
                <a:effectLst/>
                <a:latin typeface="Times New Roman" panose="02020603050405020304" pitchFamily="18" charset="0"/>
                <a:cs typeface="Times New Roman" panose="02020603050405020304" pitchFamily="18" charset="0"/>
              </a:rPr>
              <a:t>∀</a:t>
            </a:r>
            <a:r>
              <a:rPr lang="en-US" b="0" i="0" dirty="0" err="1">
                <a:solidFill>
                  <a:srgbClr val="000000"/>
                </a:solidFill>
                <a:effectLst/>
                <a:latin typeface="Times New Roman" panose="02020603050405020304" pitchFamily="18" charset="0"/>
                <a:cs typeface="Times New Roman" panose="02020603050405020304" pitchFamily="18" charset="0"/>
              </a:rPr>
              <a:t>a,b∈A</a:t>
            </a:r>
            <a:r>
              <a:rPr lang="en-US" b="0" i="0" dirty="0">
                <a:solidFill>
                  <a:srgbClr val="000000"/>
                </a:solidFill>
                <a:effectLst/>
                <a:latin typeface="Times New Roman" panose="02020603050405020304" pitchFamily="18" charset="0"/>
                <a:cs typeface="Times New Roman" panose="02020603050405020304" pitchFamily="18" charset="0"/>
              </a:rPr>
              <a:t>,[a]=[b] or [a]∩[b]=∅</a:t>
            </a:r>
            <a:endParaRPr lang="en-US" b="0" i="0" dirty="0">
              <a:solidFill>
                <a:srgbClr val="262626"/>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1F4C165D-E25D-600B-A6BA-7DDCEAD76641}"/>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3949916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EA73D4-3E8A-9DD1-405E-1CFE3CEA4CD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 xmlns:a16="http://schemas.microsoft.com/office/drawing/2014/main" id="{FA12894E-8421-A8CF-722B-E7A83EBCC728}"/>
              </a:ext>
            </a:extLst>
          </p:cNvPr>
          <p:cNvSpPr>
            <a:spLocks noGrp="1"/>
          </p:cNvSpPr>
          <p:nvPr>
            <p:ph idx="1"/>
          </p:nvPr>
        </p:nvSpPr>
        <p:spPr/>
        <p:txBody>
          <a:bodyPr>
            <a:normAutofit/>
          </a:bodyPr>
          <a:lstStyle/>
          <a:p>
            <a:pPr marL="0" indent="0" algn="l">
              <a:buNone/>
            </a:pPr>
            <a:r>
              <a:rPr lang="en-US" b="1" i="0" dirty="0">
                <a:solidFill>
                  <a:srgbClr val="262626"/>
                </a:solidFill>
                <a:effectLst/>
                <a:latin typeface="Open Sans" panose="020B0606030504020204" pitchFamily="34" charset="0"/>
              </a:rPr>
              <a:t>Consider three right angle triangles T</a:t>
            </a:r>
            <a:r>
              <a:rPr lang="en-US" b="1" i="0" baseline="-25000" dirty="0">
                <a:solidFill>
                  <a:srgbClr val="262626"/>
                </a:solidFill>
                <a:effectLst/>
                <a:latin typeface="Open Sans" panose="020B0606030504020204" pitchFamily="34" charset="0"/>
              </a:rPr>
              <a:t>1</a:t>
            </a:r>
            <a:r>
              <a:rPr lang="en-US" b="1" i="0" dirty="0">
                <a:solidFill>
                  <a:srgbClr val="262626"/>
                </a:solidFill>
                <a:effectLst/>
                <a:latin typeface="Open Sans" panose="020B0606030504020204" pitchFamily="34" charset="0"/>
              </a:rPr>
              <a:t> with sides 3,4,5, T</a:t>
            </a:r>
            <a:r>
              <a:rPr lang="en-US" b="1" i="0" baseline="-25000" dirty="0">
                <a:solidFill>
                  <a:srgbClr val="262626"/>
                </a:solidFill>
                <a:effectLst/>
                <a:latin typeface="Open Sans" panose="020B0606030504020204" pitchFamily="34" charset="0"/>
              </a:rPr>
              <a:t>2</a:t>
            </a:r>
            <a:r>
              <a:rPr lang="en-US" b="1" i="0" dirty="0">
                <a:solidFill>
                  <a:srgbClr val="262626"/>
                </a:solidFill>
                <a:effectLst/>
                <a:latin typeface="Open Sans" panose="020B0606030504020204" pitchFamily="34" charset="0"/>
              </a:rPr>
              <a:t> with sides 5,12,13 and T</a:t>
            </a:r>
            <a:r>
              <a:rPr lang="en-US" b="1" i="0" baseline="-25000" dirty="0">
                <a:solidFill>
                  <a:srgbClr val="262626"/>
                </a:solidFill>
                <a:effectLst/>
                <a:latin typeface="Open Sans" panose="020B0606030504020204" pitchFamily="34" charset="0"/>
              </a:rPr>
              <a:t>3</a:t>
            </a:r>
            <a:r>
              <a:rPr lang="en-US" b="1" i="0" dirty="0">
                <a:solidFill>
                  <a:srgbClr val="262626"/>
                </a:solidFill>
                <a:effectLst/>
                <a:latin typeface="Open Sans" panose="020B0606030504020204" pitchFamily="34" charset="0"/>
              </a:rPr>
              <a:t> with sides 6,8,10. Which triangles among T</a:t>
            </a:r>
            <a:r>
              <a:rPr lang="en-US" b="1" i="0" baseline="-25000" dirty="0">
                <a:solidFill>
                  <a:srgbClr val="262626"/>
                </a:solidFill>
                <a:effectLst/>
                <a:latin typeface="Open Sans" panose="020B0606030504020204" pitchFamily="34" charset="0"/>
              </a:rPr>
              <a:t>1</a:t>
            </a:r>
            <a:r>
              <a:rPr lang="en-US" b="1" i="0" dirty="0">
                <a:solidFill>
                  <a:srgbClr val="262626"/>
                </a:solidFill>
                <a:effectLst/>
                <a:latin typeface="Open Sans" panose="020B0606030504020204" pitchFamily="34" charset="0"/>
              </a:rPr>
              <a:t>, T</a:t>
            </a:r>
            <a:r>
              <a:rPr lang="en-US" b="1" i="0" baseline="-25000" dirty="0">
                <a:solidFill>
                  <a:srgbClr val="262626"/>
                </a:solidFill>
                <a:effectLst/>
                <a:latin typeface="Open Sans" panose="020B0606030504020204" pitchFamily="34" charset="0"/>
              </a:rPr>
              <a:t>2</a:t>
            </a:r>
            <a:r>
              <a:rPr lang="en-US" b="1" i="0" dirty="0">
                <a:solidFill>
                  <a:srgbClr val="262626"/>
                </a:solidFill>
                <a:effectLst/>
                <a:latin typeface="Open Sans" panose="020B0606030504020204" pitchFamily="34" charset="0"/>
              </a:rPr>
              <a:t> and T</a:t>
            </a:r>
            <a:r>
              <a:rPr lang="en-US" b="1" i="0" baseline="-25000" dirty="0">
                <a:solidFill>
                  <a:srgbClr val="262626"/>
                </a:solidFill>
                <a:effectLst/>
                <a:latin typeface="Open Sans" panose="020B0606030504020204" pitchFamily="34" charset="0"/>
              </a:rPr>
              <a:t>3</a:t>
            </a:r>
            <a:r>
              <a:rPr lang="en-US" b="1" i="0" dirty="0">
                <a:solidFill>
                  <a:srgbClr val="262626"/>
                </a:solidFill>
                <a:effectLst/>
                <a:latin typeface="Open Sans" panose="020B0606030504020204" pitchFamily="34" charset="0"/>
              </a:rPr>
              <a:t> are related?</a:t>
            </a:r>
          </a:p>
          <a:p>
            <a:pPr marL="0" indent="0" algn="l">
              <a:buNone/>
            </a:pPr>
            <a:r>
              <a:rPr lang="en-US" b="0" i="0" dirty="0">
                <a:solidFill>
                  <a:srgbClr val="262626"/>
                </a:solidFill>
                <a:effectLst/>
                <a:latin typeface="Open Sans" panose="020B0606030504020204" pitchFamily="34" charset="0"/>
              </a:rPr>
              <a:t>R = {(T</a:t>
            </a:r>
            <a:r>
              <a:rPr lang="en-US" b="0" i="0" baseline="-25000" dirty="0">
                <a:solidFill>
                  <a:srgbClr val="262626"/>
                </a:solidFill>
                <a:effectLst/>
                <a:latin typeface="Open Sans" panose="020B0606030504020204" pitchFamily="34" charset="0"/>
              </a:rPr>
              <a:t>1</a:t>
            </a:r>
            <a:r>
              <a:rPr lang="en-US" b="0" i="0" dirty="0">
                <a:solidFill>
                  <a:srgbClr val="262626"/>
                </a:solidFill>
                <a:effectLst/>
                <a:latin typeface="Open Sans" panose="020B0606030504020204" pitchFamily="34" charset="0"/>
              </a:rPr>
              <a:t>, T</a:t>
            </a:r>
            <a:r>
              <a:rPr lang="en-US" b="0" i="0" baseline="-25000" dirty="0">
                <a:solidFill>
                  <a:srgbClr val="262626"/>
                </a:solidFill>
                <a:effectLst/>
                <a:latin typeface="Open Sans" panose="020B0606030504020204" pitchFamily="34" charset="0"/>
              </a:rPr>
              <a:t>2</a:t>
            </a:r>
            <a:r>
              <a:rPr lang="en-US" b="0" i="0" dirty="0">
                <a:solidFill>
                  <a:srgbClr val="262626"/>
                </a:solidFill>
                <a:effectLst/>
                <a:latin typeface="Open Sans" panose="020B0606030504020204" pitchFamily="34" charset="0"/>
              </a:rPr>
              <a:t>): T</a:t>
            </a:r>
            <a:r>
              <a:rPr lang="en-US" b="0" i="0" baseline="-25000" dirty="0">
                <a:solidFill>
                  <a:srgbClr val="262626"/>
                </a:solidFill>
                <a:effectLst/>
                <a:latin typeface="Open Sans" panose="020B0606030504020204" pitchFamily="34" charset="0"/>
              </a:rPr>
              <a:t>1</a:t>
            </a:r>
            <a:r>
              <a:rPr lang="en-US" b="0" i="0" dirty="0">
                <a:solidFill>
                  <a:srgbClr val="262626"/>
                </a:solidFill>
                <a:effectLst/>
                <a:latin typeface="Open Sans" panose="020B0606030504020204" pitchFamily="34" charset="0"/>
              </a:rPr>
              <a:t> is similar to T</a:t>
            </a:r>
            <a:r>
              <a:rPr lang="en-US" b="0" i="0" baseline="-25000" dirty="0">
                <a:solidFill>
                  <a:srgbClr val="262626"/>
                </a:solidFill>
                <a:effectLst/>
                <a:latin typeface="Open Sans" panose="020B0606030504020204" pitchFamily="34" charset="0"/>
              </a:rPr>
              <a:t>2</a:t>
            </a:r>
            <a:r>
              <a:rPr lang="en-US" b="0" i="0" dirty="0">
                <a:solidFill>
                  <a:srgbClr val="262626"/>
                </a:solidFill>
                <a:effectLst/>
                <a:latin typeface="Open Sans" panose="020B0606030504020204" pitchFamily="34" charset="0"/>
              </a:rPr>
              <a:t>}</a:t>
            </a:r>
          </a:p>
          <a:p>
            <a:pPr marL="0" indent="0" algn="l">
              <a:buNone/>
            </a:pPr>
            <a:r>
              <a:rPr lang="en-US" b="0" i="0" dirty="0">
                <a:solidFill>
                  <a:srgbClr val="262626"/>
                </a:solidFill>
                <a:effectLst/>
                <a:latin typeface="Open Sans" panose="020B0606030504020204" pitchFamily="34" charset="0"/>
              </a:rPr>
              <a:t>T</a:t>
            </a:r>
            <a:r>
              <a:rPr lang="en-US" b="0" i="0" baseline="-25000" dirty="0">
                <a:solidFill>
                  <a:srgbClr val="262626"/>
                </a:solidFill>
                <a:effectLst/>
                <a:latin typeface="Open Sans" panose="020B0606030504020204" pitchFamily="34" charset="0"/>
              </a:rPr>
              <a:t>1</a:t>
            </a:r>
            <a:r>
              <a:rPr lang="en-US" b="0" i="0" dirty="0">
                <a:solidFill>
                  <a:srgbClr val="262626"/>
                </a:solidFill>
                <a:effectLst/>
                <a:latin typeface="Open Sans" panose="020B0606030504020204" pitchFamily="34" charset="0"/>
              </a:rPr>
              <a:t> has sides 3, 4, 5, T</a:t>
            </a:r>
            <a:r>
              <a:rPr lang="en-US" b="0" i="0" baseline="-25000" dirty="0">
                <a:solidFill>
                  <a:srgbClr val="262626"/>
                </a:solidFill>
                <a:effectLst/>
                <a:latin typeface="Open Sans" panose="020B0606030504020204" pitchFamily="34" charset="0"/>
              </a:rPr>
              <a:t>2</a:t>
            </a:r>
            <a:r>
              <a:rPr lang="en-US" b="0" i="0" dirty="0">
                <a:solidFill>
                  <a:srgbClr val="262626"/>
                </a:solidFill>
                <a:effectLst/>
                <a:latin typeface="Open Sans" panose="020B0606030504020204" pitchFamily="34" charset="0"/>
              </a:rPr>
              <a:t> has sides 5,12,13 and T</a:t>
            </a:r>
            <a:r>
              <a:rPr lang="en-US" b="0" i="0" baseline="-25000" dirty="0">
                <a:solidFill>
                  <a:srgbClr val="262626"/>
                </a:solidFill>
                <a:effectLst/>
                <a:latin typeface="Open Sans" panose="020B0606030504020204" pitchFamily="34" charset="0"/>
              </a:rPr>
              <a:t>3</a:t>
            </a:r>
            <a:r>
              <a:rPr lang="en-US" b="0" i="0" dirty="0">
                <a:solidFill>
                  <a:srgbClr val="262626"/>
                </a:solidFill>
                <a:effectLst/>
                <a:latin typeface="Open Sans" panose="020B0606030504020204" pitchFamily="34" charset="0"/>
              </a:rPr>
              <a:t> has sides 6,8,10</a:t>
            </a:r>
          </a:p>
          <a:p>
            <a:pPr marL="0" indent="0" algn="l">
              <a:buNone/>
            </a:pPr>
            <a:r>
              <a:rPr lang="en-US" b="0" i="0" dirty="0">
                <a:solidFill>
                  <a:srgbClr val="262626"/>
                </a:solidFill>
                <a:effectLst/>
                <a:latin typeface="Open Sans" panose="020B0606030504020204" pitchFamily="34" charset="0"/>
              </a:rPr>
              <a:t>Two triangles are similar if ratio of their sides are equal</a:t>
            </a:r>
          </a:p>
          <a:p>
            <a:pPr marL="0" indent="0" algn="l">
              <a:buNone/>
            </a:pPr>
            <a:r>
              <a:rPr lang="en-US" b="0" i="0" dirty="0">
                <a:solidFill>
                  <a:srgbClr val="262626"/>
                </a:solidFill>
                <a:effectLst/>
                <a:latin typeface="Open Sans" panose="020B0606030504020204" pitchFamily="34" charset="0"/>
              </a:rPr>
              <a:t>For triangle T</a:t>
            </a:r>
            <a:r>
              <a:rPr lang="en-US" b="0" i="0" baseline="-25000" dirty="0">
                <a:solidFill>
                  <a:srgbClr val="262626"/>
                </a:solidFill>
                <a:effectLst/>
                <a:latin typeface="Open Sans" panose="020B0606030504020204" pitchFamily="34" charset="0"/>
              </a:rPr>
              <a:t>1</a:t>
            </a:r>
            <a:r>
              <a:rPr lang="en-US" b="0" i="0" dirty="0">
                <a:solidFill>
                  <a:srgbClr val="262626"/>
                </a:solidFill>
                <a:effectLst/>
                <a:latin typeface="Open Sans" panose="020B0606030504020204" pitchFamily="34" charset="0"/>
              </a:rPr>
              <a:t> &amp; T</a:t>
            </a:r>
            <a:r>
              <a:rPr lang="en-US" b="0" i="0" baseline="-25000" dirty="0">
                <a:solidFill>
                  <a:srgbClr val="262626"/>
                </a:solidFill>
                <a:effectLst/>
                <a:latin typeface="Open Sans" panose="020B0606030504020204" pitchFamily="34" charset="0"/>
              </a:rPr>
              <a:t>3</a:t>
            </a:r>
            <a:endParaRPr lang="en-US" b="0" i="0" dirty="0">
              <a:solidFill>
                <a:srgbClr val="262626"/>
              </a:solidFill>
              <a:effectLst/>
              <a:latin typeface="Open Sans" panose="020B0606030504020204" pitchFamily="34" charset="0"/>
            </a:endParaRPr>
          </a:p>
          <a:p>
            <a:pPr marL="0" indent="0" algn="l">
              <a:buNone/>
            </a:pPr>
            <a:r>
              <a:rPr lang="en-US" b="0" i="0" dirty="0">
                <a:solidFill>
                  <a:srgbClr val="262626"/>
                </a:solidFill>
                <a:effectLst/>
                <a:latin typeface="Open Sans" panose="020B0606030504020204" pitchFamily="34" charset="0"/>
              </a:rPr>
              <a:t>Ratio of sides 3/6=4/8=5/10=1/2. Since, ratio of sides is equal,</a:t>
            </a:r>
          </a:p>
          <a:p>
            <a:pPr marL="0" indent="0" algn="l">
              <a:buNone/>
            </a:pPr>
            <a:r>
              <a:rPr lang="en-US" b="0" i="0" dirty="0">
                <a:solidFill>
                  <a:srgbClr val="262626"/>
                </a:solidFill>
                <a:effectLst/>
                <a:latin typeface="Open Sans" panose="020B0606030504020204" pitchFamily="34" charset="0"/>
              </a:rPr>
              <a:t>T</a:t>
            </a:r>
            <a:r>
              <a:rPr lang="en-US" b="0" i="0" baseline="-25000" dirty="0">
                <a:solidFill>
                  <a:srgbClr val="262626"/>
                </a:solidFill>
                <a:effectLst/>
                <a:latin typeface="Open Sans" panose="020B0606030504020204" pitchFamily="34" charset="0"/>
              </a:rPr>
              <a:t>1</a:t>
            </a:r>
            <a:r>
              <a:rPr lang="en-US" b="0" i="0" dirty="0">
                <a:solidFill>
                  <a:srgbClr val="262626"/>
                </a:solidFill>
                <a:effectLst/>
                <a:latin typeface="Open Sans" panose="020B0606030504020204" pitchFamily="34" charset="0"/>
              </a:rPr>
              <a:t> &amp; T</a:t>
            </a:r>
            <a:r>
              <a:rPr lang="en-US" b="0" i="0" baseline="-25000" dirty="0">
                <a:solidFill>
                  <a:srgbClr val="262626"/>
                </a:solidFill>
                <a:effectLst/>
                <a:latin typeface="Open Sans" panose="020B0606030504020204" pitchFamily="34" charset="0"/>
              </a:rPr>
              <a:t>3</a:t>
            </a:r>
            <a:r>
              <a:rPr lang="en-US" b="0" i="0" dirty="0">
                <a:solidFill>
                  <a:srgbClr val="262626"/>
                </a:solidFill>
                <a:effectLst/>
                <a:latin typeface="Open Sans" panose="020B0606030504020204" pitchFamily="34" charset="0"/>
              </a:rPr>
              <a:t> are similar, i.e. T</a:t>
            </a:r>
            <a:r>
              <a:rPr lang="en-US" b="0" i="0" baseline="-25000" dirty="0">
                <a:solidFill>
                  <a:srgbClr val="262626"/>
                </a:solidFill>
                <a:effectLst/>
                <a:latin typeface="Open Sans" panose="020B0606030504020204" pitchFamily="34" charset="0"/>
              </a:rPr>
              <a:t>1</a:t>
            </a:r>
            <a:r>
              <a:rPr lang="en-US" b="0" i="0" dirty="0">
                <a:solidFill>
                  <a:srgbClr val="262626"/>
                </a:solidFill>
                <a:effectLst/>
                <a:latin typeface="Open Sans" panose="020B0606030504020204" pitchFamily="34" charset="0"/>
              </a:rPr>
              <a:t> &amp; T</a:t>
            </a:r>
            <a:r>
              <a:rPr lang="en-US" b="0" i="0" baseline="-25000" dirty="0">
                <a:solidFill>
                  <a:srgbClr val="262626"/>
                </a:solidFill>
                <a:effectLst/>
                <a:latin typeface="Open Sans" panose="020B0606030504020204" pitchFamily="34" charset="0"/>
              </a:rPr>
              <a:t>3</a:t>
            </a:r>
            <a:r>
              <a:rPr lang="en-US" b="0" i="0" dirty="0">
                <a:solidFill>
                  <a:srgbClr val="262626"/>
                </a:solidFill>
                <a:effectLst/>
                <a:latin typeface="Open Sans" panose="020B0606030504020204" pitchFamily="34" charset="0"/>
              </a:rPr>
              <a:t> are related.</a:t>
            </a:r>
          </a:p>
          <a:p>
            <a:endParaRPr lang="en-IN" dirty="0"/>
          </a:p>
        </p:txBody>
      </p:sp>
      <p:pic>
        <p:nvPicPr>
          <p:cNvPr id="4" name="Picture 3">
            <a:extLst>
              <a:ext uri="{FF2B5EF4-FFF2-40B4-BE49-F238E27FC236}">
                <a16:creationId xmlns="" xmlns:a16="http://schemas.microsoft.com/office/drawing/2014/main" id="{C6F70280-7160-C594-1A28-EA078745A589}"/>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2018252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76061-306E-5972-78EC-A2FDBED09818}"/>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Partitions</a:t>
            </a:r>
            <a:endParaRPr lang="en-IN" dirty="0"/>
          </a:p>
        </p:txBody>
      </p:sp>
      <p:sp>
        <p:nvSpPr>
          <p:cNvPr id="3" name="Content Placeholder 2">
            <a:extLst>
              <a:ext uri="{FF2B5EF4-FFF2-40B4-BE49-F238E27FC236}">
                <a16:creationId xmlns="" xmlns:a16="http://schemas.microsoft.com/office/drawing/2014/main" id="{2CC9C4AA-97D2-7AE7-0026-D2FE2AB4CE9D}"/>
              </a:ext>
            </a:extLst>
          </p:cNvPr>
          <p:cNvSpPr>
            <a:spLocks noGrp="1"/>
          </p:cNvSpPr>
          <p:nvPr>
            <p:ph idx="1"/>
          </p:nvPr>
        </p:nvSpPr>
        <p:spPr/>
        <p:txBody>
          <a:bodyPr>
            <a:norm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Let A be a set and A1,A2,…,An be its non-empty subsets. The subsets form a partition P of A if</a:t>
            </a:r>
            <a:endParaRPr lang="en-US" b="0" i="0" dirty="0">
              <a:solidFill>
                <a:srgbClr val="262626"/>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The union of the subsets in P is equal to A.</a:t>
            </a:r>
            <a:endParaRPr lang="en-US" b="0" i="0" dirty="0">
              <a:solidFill>
                <a:srgbClr val="262626"/>
              </a:solidFill>
              <a:effectLst/>
              <a:latin typeface="Times New Roman" panose="02020603050405020304" pitchFamily="18" charset="0"/>
              <a:cs typeface="Times New Roman" panose="02020603050405020304" pitchFamily="18" charset="0"/>
            </a:endParaRPr>
          </a:p>
          <a:p>
            <a:pPr marL="0" indent="0" algn="ctr">
              <a:buNone/>
            </a:pPr>
            <a:r>
              <a:rPr lang="en-US" b="0" i="0" dirty="0">
                <a:solidFill>
                  <a:srgbClr val="000000"/>
                </a:solidFill>
                <a:effectLst/>
                <a:latin typeface="Times New Roman" panose="02020603050405020304" pitchFamily="18" charset="0"/>
                <a:cs typeface="Times New Roman" panose="02020603050405020304" pitchFamily="18" charset="0"/>
              </a:rPr>
              <a:t>⋃</a:t>
            </a:r>
            <a:r>
              <a:rPr lang="en-US" b="0" i="0" dirty="0" err="1">
                <a:solidFill>
                  <a:srgbClr val="000000"/>
                </a:solidFill>
                <a:effectLst/>
                <a:latin typeface="Times New Roman" panose="02020603050405020304" pitchFamily="18" charset="0"/>
                <a:cs typeface="Times New Roman" panose="02020603050405020304" pitchFamily="18" charset="0"/>
              </a:rPr>
              <a:t>i</a:t>
            </a:r>
            <a:r>
              <a:rPr lang="en-US" b="0" i="0" dirty="0">
                <a:solidFill>
                  <a:srgbClr val="000000"/>
                </a:solidFill>
                <a:effectLst/>
                <a:latin typeface="Times New Roman" panose="02020603050405020304" pitchFamily="18" charset="0"/>
                <a:cs typeface="Times New Roman" panose="02020603050405020304" pitchFamily="18" charset="0"/>
              </a:rPr>
              <a:t>=1nAi=A1∪A2∪…∪An=A</a:t>
            </a:r>
            <a:endParaRPr lang="en-US" b="0" i="0" dirty="0">
              <a:solidFill>
                <a:srgbClr val="262626"/>
              </a:solidFill>
              <a:effectLst/>
              <a:latin typeface="Times New Roman" panose="02020603050405020304" pitchFamily="18" charset="0"/>
              <a:cs typeface="Times New Roman" panose="02020603050405020304" pitchFamily="18" charset="0"/>
            </a:endParaRPr>
          </a:p>
          <a:p>
            <a:r>
              <a:rPr lang="en-US" b="0" i="0" dirty="0">
                <a:solidFill>
                  <a:srgbClr val="000000"/>
                </a:solidFill>
                <a:effectLst/>
                <a:latin typeface="Times New Roman" panose="02020603050405020304" pitchFamily="18" charset="0"/>
                <a:cs typeface="Times New Roman" panose="02020603050405020304" pitchFamily="18" charset="0"/>
              </a:rPr>
              <a:t>The partition P does not contain the empty set ∅.</a:t>
            </a:r>
          </a:p>
          <a:p>
            <a:pPr marL="0" indent="0" algn="ctr">
              <a:buNone/>
            </a:pPr>
            <a:r>
              <a:rPr lang="en-US" b="0" i="0" dirty="0">
                <a:solidFill>
                  <a:srgbClr val="000000"/>
                </a:solidFill>
                <a:effectLst/>
                <a:latin typeface="Times New Roman" panose="02020603050405020304" pitchFamily="18" charset="0"/>
                <a:cs typeface="Times New Roman" panose="02020603050405020304" pitchFamily="18" charset="0"/>
              </a:rPr>
              <a:t>Ai≠∅∀</a:t>
            </a:r>
            <a:r>
              <a:rPr lang="en-US" b="0" i="0" dirty="0" err="1">
                <a:solidFill>
                  <a:srgbClr val="000000"/>
                </a:solidFill>
                <a:effectLst/>
                <a:latin typeface="Times New Roman" panose="02020603050405020304" pitchFamily="18" charset="0"/>
                <a:cs typeface="Times New Roman" panose="02020603050405020304" pitchFamily="18" charset="0"/>
              </a:rPr>
              <a:t>i</a:t>
            </a:r>
            <a:endParaRPr lang="en-US" b="0" i="0" dirty="0">
              <a:solidFill>
                <a:srgbClr val="262626"/>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The intersection of any distinct subsets in P is empty.</a:t>
            </a:r>
            <a:endParaRPr lang="en-US" b="0" i="0" dirty="0">
              <a:solidFill>
                <a:srgbClr val="262626"/>
              </a:solidFill>
              <a:effectLst/>
              <a:latin typeface="Times New Roman" panose="02020603050405020304" pitchFamily="18" charset="0"/>
              <a:cs typeface="Times New Roman" panose="02020603050405020304" pitchFamily="18" charset="0"/>
            </a:endParaRPr>
          </a:p>
          <a:p>
            <a:pPr marL="0" indent="0" algn="ctr">
              <a:buNone/>
            </a:pPr>
            <a:r>
              <a:rPr lang="en-US" b="0" i="0" dirty="0" err="1">
                <a:solidFill>
                  <a:srgbClr val="000000"/>
                </a:solidFill>
                <a:effectLst/>
                <a:latin typeface="Times New Roman" panose="02020603050405020304" pitchFamily="18" charset="0"/>
                <a:cs typeface="Times New Roman" panose="02020603050405020304" pitchFamily="18" charset="0"/>
              </a:rPr>
              <a:t>Ai∩Aj</a:t>
            </a:r>
            <a:r>
              <a:rPr lang="en-US" b="0" i="0" dirty="0">
                <a:solidFill>
                  <a:srgbClr val="000000"/>
                </a:solidFill>
                <a:effectLst/>
                <a:latin typeface="Times New Roman" panose="02020603050405020304" pitchFamily="18" charset="0"/>
                <a:cs typeface="Times New Roman" panose="02020603050405020304" pitchFamily="18" charset="0"/>
              </a:rPr>
              <a:t>=∅∀</a:t>
            </a:r>
            <a:r>
              <a:rPr lang="en-US" b="0" i="0" dirty="0" err="1">
                <a:solidFill>
                  <a:srgbClr val="000000"/>
                </a:solidFill>
                <a:effectLst/>
                <a:latin typeface="Times New Roman" panose="02020603050405020304" pitchFamily="18" charset="0"/>
                <a:cs typeface="Times New Roman" panose="02020603050405020304" pitchFamily="18" charset="0"/>
              </a:rPr>
              <a:t>i≠j</a:t>
            </a:r>
            <a:endParaRPr lang="en-US" b="0" i="0" dirty="0">
              <a:solidFill>
                <a:srgbClr val="262626"/>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80EEF236-BB90-A906-69B8-7A889D64AB90}"/>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246973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9D418A-5BC9-342C-8754-8893E08CC3ED}"/>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Partitions</a:t>
            </a:r>
            <a:endParaRPr lang="en-IN" dirty="0"/>
          </a:p>
        </p:txBody>
      </p:sp>
      <p:sp>
        <p:nvSpPr>
          <p:cNvPr id="3" name="Content Placeholder 2">
            <a:extLst>
              <a:ext uri="{FF2B5EF4-FFF2-40B4-BE49-F238E27FC236}">
                <a16:creationId xmlns="" xmlns:a16="http://schemas.microsoft.com/office/drawing/2014/main" id="{BFAF1095-524C-9533-90A9-FAC194A381CF}"/>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There is a direct link between equivalence classes and partitions. </a:t>
            </a:r>
          </a:p>
          <a:p>
            <a:r>
              <a:rPr lang="en-US" b="0" i="0" dirty="0">
                <a:solidFill>
                  <a:srgbClr val="000000"/>
                </a:solidFill>
                <a:effectLst/>
                <a:latin typeface="Times New Roman" panose="02020603050405020304" pitchFamily="18" charset="0"/>
                <a:cs typeface="Times New Roman" panose="02020603050405020304" pitchFamily="18" charset="0"/>
              </a:rPr>
              <a:t>For any equivalence relation on a set A, the set of all its equivalence classes is a partition of A.</a:t>
            </a:r>
            <a:endParaRPr lang="en-US" b="0" i="0" dirty="0">
              <a:solidFill>
                <a:srgbClr val="262626"/>
              </a:solidFill>
              <a:effectLst/>
              <a:latin typeface="Times New Roman" panose="02020603050405020304" pitchFamily="18" charset="0"/>
              <a:cs typeface="Times New Roman" panose="02020603050405020304" pitchFamily="18" charset="0"/>
            </a:endParaRPr>
          </a:p>
          <a:p>
            <a:r>
              <a:rPr lang="en-US" b="0" i="0" dirty="0">
                <a:solidFill>
                  <a:srgbClr val="000000"/>
                </a:solidFill>
                <a:effectLst/>
                <a:latin typeface="Times New Roman" panose="02020603050405020304" pitchFamily="18" charset="0"/>
                <a:cs typeface="Times New Roman" panose="02020603050405020304" pitchFamily="18" charset="0"/>
              </a:rPr>
              <a:t>The converse is also true. </a:t>
            </a:r>
          </a:p>
          <a:p>
            <a:r>
              <a:rPr lang="en-US" b="0" i="0" dirty="0">
                <a:solidFill>
                  <a:srgbClr val="000000"/>
                </a:solidFill>
                <a:effectLst/>
                <a:latin typeface="Times New Roman" panose="02020603050405020304" pitchFamily="18" charset="0"/>
                <a:cs typeface="Times New Roman" panose="02020603050405020304" pitchFamily="18" charset="0"/>
              </a:rPr>
              <a:t>Given a partition P on set A, we can define an equivalence relation induced by the partition such that </a:t>
            </a:r>
            <a:r>
              <a:rPr lang="en-US" b="0" i="0" dirty="0" err="1">
                <a:solidFill>
                  <a:srgbClr val="000000"/>
                </a:solidFill>
                <a:effectLst/>
                <a:latin typeface="Times New Roman" panose="02020603050405020304" pitchFamily="18" charset="0"/>
                <a:cs typeface="Times New Roman" panose="02020603050405020304" pitchFamily="18" charset="0"/>
              </a:rPr>
              <a:t>a∼b</a:t>
            </a:r>
            <a:r>
              <a:rPr lang="en-US" b="0" i="0" dirty="0">
                <a:solidFill>
                  <a:srgbClr val="000000"/>
                </a:solidFill>
                <a:effectLst/>
                <a:latin typeface="Times New Roman" panose="02020603050405020304" pitchFamily="18" charset="0"/>
                <a:cs typeface="Times New Roman" panose="02020603050405020304" pitchFamily="18" charset="0"/>
              </a:rPr>
              <a:t> if and only if the elements a and b are in the same block in P.</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93399F33-48EE-6FA2-E196-D0CD9376A687}"/>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2281695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87F7FA-F297-A4ED-9703-AAF8E47EA187}"/>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Partial Order Relations</a:t>
            </a:r>
            <a:endParaRPr lang="en-IN" dirty="0"/>
          </a:p>
        </p:txBody>
      </p:sp>
      <p:sp>
        <p:nvSpPr>
          <p:cNvPr id="3" name="Content Placeholder 2">
            <a:extLst>
              <a:ext uri="{FF2B5EF4-FFF2-40B4-BE49-F238E27FC236}">
                <a16:creationId xmlns="" xmlns:a16="http://schemas.microsoft.com/office/drawing/2014/main" id="{5D3F681D-AC40-981D-1F36-06D3FF65BAF9}"/>
              </a:ext>
            </a:extLst>
          </p:cNvPr>
          <p:cNvSpPr>
            <a:spLocks noGrp="1"/>
          </p:cNvSpPr>
          <p:nvPr>
            <p:ph idx="1"/>
          </p:nvPr>
        </p:nvSpPr>
        <p:spPr/>
        <p:txBody>
          <a:bodyPr/>
          <a:lstStyle/>
          <a:p>
            <a:pPr algn="just"/>
            <a:r>
              <a:rPr lang="en-US" b="0" i="0" dirty="0">
                <a:solidFill>
                  <a:srgbClr val="262626"/>
                </a:solidFill>
                <a:effectLst/>
                <a:latin typeface="Times New Roman" panose="02020603050405020304" pitchFamily="18" charset="0"/>
                <a:cs typeface="Times New Roman" panose="02020603050405020304" pitchFamily="18" charset="0"/>
              </a:rPr>
              <a:t>A binary relation R on a set S is called a partial ordering, or partial order if and only if it is Reflexive, Antisymmetric and Transitive. </a:t>
            </a:r>
          </a:p>
          <a:p>
            <a:r>
              <a:rPr lang="en-IN" dirty="0">
                <a:latin typeface="Times New Roman" panose="02020603050405020304" pitchFamily="18" charset="0"/>
                <a:cs typeface="Times New Roman" panose="02020603050405020304" pitchFamily="18" charset="0"/>
              </a:rPr>
              <a:t>Partial order allow elements to “</a:t>
            </a:r>
            <a:r>
              <a:rPr lang="en-IN" dirty="0" err="1">
                <a:latin typeface="Times New Roman" panose="02020603050405020304" pitchFamily="18" charset="0"/>
                <a:cs typeface="Times New Roman" panose="02020603050405020304" pitchFamily="18" charset="0"/>
              </a:rPr>
              <a:t>preceed</a:t>
            </a:r>
            <a:r>
              <a:rPr lang="en-IN" dirty="0">
                <a:latin typeface="Times New Roman" panose="02020603050405020304" pitchFamily="18" charset="0"/>
                <a:cs typeface="Times New Roman" panose="02020603050405020304" pitchFamily="18" charset="0"/>
              </a:rPr>
              <a:t>” one another but not necessarily.</a:t>
            </a:r>
          </a:p>
          <a:p>
            <a:r>
              <a:rPr lang="en-IN" dirty="0">
                <a:latin typeface="Times New Roman" panose="02020603050405020304" pitchFamily="18" charset="0"/>
                <a:cs typeface="Times New Roman" panose="02020603050405020304" pitchFamily="18" charset="0"/>
              </a:rPr>
              <a:t>Examples:</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subsets of a set are ordered partially</a:t>
            </a:r>
          </a:p>
          <a:p>
            <a:pPr lvl="1">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38A7AE12-5F28-E107-330D-0659C6BC16E1}"/>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1043923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9CF3BF-1241-98B6-3B9D-DB982DF0ABF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Partial Orders</a:t>
            </a:r>
          </a:p>
        </p:txBody>
      </p:sp>
      <p:pic>
        <p:nvPicPr>
          <p:cNvPr id="5" name="Content Placeholder 4">
            <a:extLst>
              <a:ext uri="{FF2B5EF4-FFF2-40B4-BE49-F238E27FC236}">
                <a16:creationId xmlns="" xmlns:a16="http://schemas.microsoft.com/office/drawing/2014/main" id="{31A2410F-534D-6D2F-40FC-39CC1B3EB934}"/>
              </a:ext>
            </a:extLst>
          </p:cNvPr>
          <p:cNvPicPr>
            <a:picLocks noGrp="1" noChangeAspect="1"/>
          </p:cNvPicPr>
          <p:nvPr>
            <p:ph idx="1"/>
          </p:nvPr>
        </p:nvPicPr>
        <p:blipFill>
          <a:blip r:embed="rId2" cstate="print"/>
          <a:stretch>
            <a:fillRect/>
          </a:stretch>
        </p:blipFill>
        <p:spPr>
          <a:xfrm>
            <a:off x="892841" y="1675641"/>
            <a:ext cx="7760019" cy="4817233"/>
          </a:xfrm>
        </p:spPr>
      </p:pic>
      <p:pic>
        <p:nvPicPr>
          <p:cNvPr id="4" name="Picture 3">
            <a:extLst>
              <a:ext uri="{FF2B5EF4-FFF2-40B4-BE49-F238E27FC236}">
                <a16:creationId xmlns="" xmlns:a16="http://schemas.microsoft.com/office/drawing/2014/main" id="{DD228E5B-E164-4DC3-53CF-0EBD08D65512}"/>
              </a:ext>
            </a:extLst>
          </p:cNvPr>
          <p:cNvPicPr>
            <a:picLocks noChangeAspect="1"/>
          </p:cNvPicPr>
          <p:nvPr/>
        </p:nvPicPr>
        <p:blipFill>
          <a:blip r:embed="rId3"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3731303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15304D-C05B-7B21-A9C8-61ED4C20D0F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Partial Orders</a:t>
            </a:r>
            <a:endParaRPr lang="en-IN" dirty="0"/>
          </a:p>
        </p:txBody>
      </p:sp>
      <p:pic>
        <p:nvPicPr>
          <p:cNvPr id="5" name="Content Placeholder 4">
            <a:extLst>
              <a:ext uri="{FF2B5EF4-FFF2-40B4-BE49-F238E27FC236}">
                <a16:creationId xmlns="" xmlns:a16="http://schemas.microsoft.com/office/drawing/2014/main" id="{677DC8BC-8070-B6F6-45D0-514B9F56CB12}"/>
              </a:ext>
            </a:extLst>
          </p:cNvPr>
          <p:cNvPicPr>
            <a:picLocks noGrp="1" noChangeAspect="1"/>
          </p:cNvPicPr>
          <p:nvPr>
            <p:ph idx="1"/>
          </p:nvPr>
        </p:nvPicPr>
        <p:blipFill>
          <a:blip r:embed="rId2" cstate="print"/>
          <a:stretch>
            <a:fillRect/>
          </a:stretch>
        </p:blipFill>
        <p:spPr>
          <a:xfrm>
            <a:off x="1437131" y="1825625"/>
            <a:ext cx="9317738" cy="4351338"/>
          </a:xfrm>
          <a:prstGeom prst="rect">
            <a:avLst/>
          </a:prstGeom>
        </p:spPr>
      </p:pic>
      <p:pic>
        <p:nvPicPr>
          <p:cNvPr id="4" name="Picture 3">
            <a:extLst>
              <a:ext uri="{FF2B5EF4-FFF2-40B4-BE49-F238E27FC236}">
                <a16:creationId xmlns="" xmlns:a16="http://schemas.microsoft.com/office/drawing/2014/main" id="{F614CFC8-A54B-A18D-A7B6-245F14B3D02C}"/>
              </a:ext>
            </a:extLst>
          </p:cNvPr>
          <p:cNvPicPr>
            <a:picLocks noChangeAspect="1"/>
          </p:cNvPicPr>
          <p:nvPr/>
        </p:nvPicPr>
        <p:blipFill>
          <a:blip r:embed="rId3"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262114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2A6DF3-2352-1B02-2409-C30C4CDE611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Binary Relation</a:t>
            </a:r>
          </a:p>
        </p:txBody>
      </p:sp>
      <p:sp>
        <p:nvSpPr>
          <p:cNvPr id="3" name="Content Placeholder 2">
            <a:extLst>
              <a:ext uri="{FF2B5EF4-FFF2-40B4-BE49-F238E27FC236}">
                <a16:creationId xmlns="" xmlns:a16="http://schemas.microsoft.com/office/drawing/2014/main" id="{312CF608-B0E2-1C3B-1A5C-4FEB60E560CC}"/>
              </a:ext>
            </a:extLst>
          </p:cNvPr>
          <p:cNvSpPr>
            <a:spLocks noGrp="1"/>
          </p:cNvSpPr>
          <p:nvPr>
            <p:ph idx="1"/>
          </p:nvPr>
        </p:nvSpPr>
        <p:spPr/>
        <p:txBody>
          <a:bodyPr>
            <a:normAutofit/>
          </a:bodyPr>
          <a:lstStyle/>
          <a:p>
            <a:pPr algn="just"/>
            <a:r>
              <a:rPr lang="en-US" b="0" i="0" dirty="0">
                <a:solidFill>
                  <a:srgbClr val="262626"/>
                </a:solidFill>
                <a:effectLst/>
                <a:latin typeface="Times New Roman" panose="02020603050405020304" pitchFamily="18" charset="0"/>
                <a:cs typeface="Times New Roman" panose="02020603050405020304" pitchFamily="18" charset="0"/>
              </a:rPr>
              <a:t>A binary relation R from set A to set B is a subset of the Cartesian product A×B. </a:t>
            </a:r>
          </a:p>
          <a:p>
            <a:pPr marL="0" indent="0" algn="ctr">
              <a:buNone/>
            </a:pPr>
            <a:r>
              <a:rPr lang="en-US" b="0" i="0" dirty="0">
                <a:solidFill>
                  <a:srgbClr val="262626"/>
                </a:solidFill>
                <a:effectLst/>
                <a:latin typeface="Times New Roman" panose="02020603050405020304" pitchFamily="18" charset="0"/>
                <a:cs typeface="Times New Roman" panose="02020603050405020304" pitchFamily="18" charset="0"/>
              </a:rPr>
              <a:t>R⊆A×B</a:t>
            </a:r>
          </a:p>
          <a:p>
            <a:pPr algn="just"/>
            <a:r>
              <a:rPr lang="en-US" b="0" i="0" dirty="0">
                <a:solidFill>
                  <a:srgbClr val="262626"/>
                </a:solidFill>
                <a:effectLst/>
                <a:latin typeface="Times New Roman" panose="02020603050405020304" pitchFamily="18" charset="0"/>
                <a:cs typeface="Times New Roman" panose="02020603050405020304" pitchFamily="18" charset="0"/>
              </a:rPr>
              <a:t>As in Cartesian product of two sets</a:t>
            </a:r>
            <a:r>
              <a:rPr lang="en-US" b="0" dirty="0">
                <a:solidFill>
                  <a:srgbClr val="262626"/>
                </a:solidFill>
                <a:effectLst/>
                <a:latin typeface="Times New Roman" panose="02020603050405020304" pitchFamily="18" charset="0"/>
                <a:cs typeface="Times New Roman" panose="02020603050405020304" pitchFamily="18" charset="0"/>
              </a:rPr>
              <a:t> A and B</a:t>
            </a:r>
            <a:r>
              <a:rPr lang="en-US" b="0" i="1" dirty="0">
                <a:solidFill>
                  <a:srgbClr val="262626"/>
                </a:solidFill>
                <a:effectLst/>
                <a:latin typeface="Times New Roman" panose="02020603050405020304" pitchFamily="18" charset="0"/>
                <a:cs typeface="Times New Roman" panose="02020603050405020304" pitchFamily="18" charset="0"/>
              </a:rPr>
              <a:t>,</a:t>
            </a:r>
            <a:r>
              <a:rPr lang="en-US" b="0" i="0" dirty="0">
                <a:solidFill>
                  <a:srgbClr val="262626"/>
                </a:solidFill>
                <a:effectLst/>
                <a:latin typeface="Times New Roman" panose="02020603050405020304" pitchFamily="18" charset="0"/>
                <a:cs typeface="Times New Roman" panose="02020603050405020304" pitchFamily="18" charset="0"/>
              </a:rPr>
              <a:t> is the set of all possible ordered pairs (</a:t>
            </a:r>
            <a:r>
              <a:rPr lang="en-US" b="0" i="1" dirty="0">
                <a:solidFill>
                  <a:srgbClr val="262626"/>
                </a:solidFill>
                <a:effectLst/>
                <a:latin typeface="Times New Roman" panose="02020603050405020304" pitchFamily="18" charset="0"/>
                <a:cs typeface="Times New Roman" panose="02020603050405020304" pitchFamily="18" charset="0"/>
              </a:rPr>
              <a:t>a</a:t>
            </a:r>
            <a:r>
              <a:rPr lang="en-US" b="0" i="0" dirty="0">
                <a:solidFill>
                  <a:srgbClr val="262626"/>
                </a:solidFill>
                <a:effectLst/>
                <a:latin typeface="Times New Roman" panose="02020603050405020304" pitchFamily="18" charset="0"/>
                <a:cs typeface="Times New Roman" panose="02020603050405020304" pitchFamily="18" charset="0"/>
              </a:rPr>
              <a:t>, </a:t>
            </a:r>
            <a:r>
              <a:rPr lang="en-US" b="0" i="1" dirty="0">
                <a:solidFill>
                  <a:srgbClr val="262626"/>
                </a:solidFill>
                <a:effectLst/>
                <a:latin typeface="Times New Roman" panose="02020603050405020304" pitchFamily="18" charset="0"/>
                <a:cs typeface="Times New Roman" panose="02020603050405020304" pitchFamily="18" charset="0"/>
              </a:rPr>
              <a:t>b</a:t>
            </a:r>
            <a:r>
              <a:rPr lang="en-US" b="0" i="0" dirty="0">
                <a:solidFill>
                  <a:srgbClr val="262626"/>
                </a:solidFill>
                <a:effectLst/>
                <a:latin typeface="Times New Roman" panose="02020603050405020304" pitchFamily="18" charset="0"/>
                <a:cs typeface="Times New Roman" panose="02020603050405020304" pitchFamily="18" charset="0"/>
              </a:rPr>
              <a:t>), where </a:t>
            </a:r>
            <a:r>
              <a:rPr lang="en-US" b="0" i="1" dirty="0">
                <a:solidFill>
                  <a:srgbClr val="262626"/>
                </a:solidFill>
                <a:effectLst/>
                <a:latin typeface="Times New Roman" panose="02020603050405020304" pitchFamily="18" charset="0"/>
                <a:cs typeface="Times New Roman" panose="02020603050405020304" pitchFamily="18" charset="0"/>
              </a:rPr>
              <a:t>a</a:t>
            </a:r>
            <a:r>
              <a:rPr lang="en-US" b="0" i="0" dirty="0">
                <a:solidFill>
                  <a:srgbClr val="262626"/>
                </a:solidFill>
                <a:effectLst/>
                <a:latin typeface="Times New Roman" panose="02020603050405020304" pitchFamily="18" charset="0"/>
                <a:cs typeface="Times New Roman" panose="02020603050405020304" pitchFamily="18" charset="0"/>
              </a:rPr>
              <a:t> ∈ </a:t>
            </a:r>
            <a:r>
              <a:rPr lang="en-US" b="0" i="1" dirty="0">
                <a:solidFill>
                  <a:srgbClr val="262626"/>
                </a:solidFill>
                <a:effectLst/>
                <a:latin typeface="Times New Roman" panose="02020603050405020304" pitchFamily="18" charset="0"/>
                <a:cs typeface="Times New Roman" panose="02020603050405020304" pitchFamily="18" charset="0"/>
              </a:rPr>
              <a:t>A</a:t>
            </a:r>
            <a:r>
              <a:rPr lang="en-US" b="0" i="0" dirty="0">
                <a:solidFill>
                  <a:srgbClr val="262626"/>
                </a:solidFill>
                <a:effectLst/>
                <a:latin typeface="Times New Roman" panose="02020603050405020304" pitchFamily="18" charset="0"/>
                <a:cs typeface="Times New Roman" panose="02020603050405020304" pitchFamily="18" charset="0"/>
              </a:rPr>
              <a:t> and </a:t>
            </a:r>
            <a:r>
              <a:rPr lang="en-US" b="0" i="1" dirty="0">
                <a:solidFill>
                  <a:srgbClr val="262626"/>
                </a:solidFill>
                <a:effectLst/>
                <a:latin typeface="Times New Roman" panose="02020603050405020304" pitchFamily="18" charset="0"/>
                <a:cs typeface="Times New Roman" panose="02020603050405020304" pitchFamily="18" charset="0"/>
              </a:rPr>
              <a:t>b</a:t>
            </a:r>
            <a:r>
              <a:rPr lang="en-US" b="0" i="0" dirty="0">
                <a:solidFill>
                  <a:srgbClr val="262626"/>
                </a:solidFill>
                <a:effectLst/>
                <a:latin typeface="Times New Roman" panose="02020603050405020304" pitchFamily="18" charset="0"/>
                <a:cs typeface="Times New Roman" panose="02020603050405020304" pitchFamily="18" charset="0"/>
              </a:rPr>
              <a:t> ∈ </a:t>
            </a:r>
            <a:r>
              <a:rPr lang="en-US" b="0" i="1" dirty="0">
                <a:solidFill>
                  <a:srgbClr val="262626"/>
                </a:solidFill>
                <a:effectLst/>
                <a:latin typeface="Times New Roman" panose="02020603050405020304" pitchFamily="18" charset="0"/>
                <a:cs typeface="Times New Roman" panose="02020603050405020304" pitchFamily="18" charset="0"/>
              </a:rPr>
              <a:t>B</a:t>
            </a:r>
            <a:r>
              <a:rPr lang="en-US" b="0" i="0" dirty="0">
                <a:solidFill>
                  <a:srgbClr val="262626"/>
                </a:solidFill>
                <a:effectLst/>
                <a:latin typeface="Times New Roman" panose="02020603050405020304" pitchFamily="18" charset="0"/>
                <a:cs typeface="Times New Roman" panose="02020603050405020304" pitchFamily="18" charset="0"/>
              </a:rPr>
              <a:t>:</a:t>
            </a:r>
          </a:p>
          <a:p>
            <a:pPr marL="0" indent="0" algn="ctr">
              <a:buNone/>
            </a:pPr>
            <a:r>
              <a:rPr lang="en-US" b="0" i="0" dirty="0">
                <a:solidFill>
                  <a:srgbClr val="262626"/>
                </a:solidFill>
                <a:effectLst/>
                <a:latin typeface="Times New Roman" panose="02020603050405020304" pitchFamily="18" charset="0"/>
                <a:cs typeface="Times New Roman" panose="02020603050405020304" pitchFamily="18" charset="0"/>
              </a:rPr>
              <a:t>A×B={(</a:t>
            </a:r>
            <a:r>
              <a:rPr lang="en-US" b="0" i="0" dirty="0" err="1">
                <a:solidFill>
                  <a:srgbClr val="262626"/>
                </a:solidFill>
                <a:effectLst/>
                <a:latin typeface="Times New Roman" panose="02020603050405020304" pitchFamily="18" charset="0"/>
                <a:cs typeface="Times New Roman" panose="02020603050405020304" pitchFamily="18" charset="0"/>
              </a:rPr>
              <a:t>a,b</a:t>
            </a:r>
            <a:r>
              <a:rPr lang="en-US" b="0" i="0" dirty="0">
                <a:solidFill>
                  <a:srgbClr val="262626"/>
                </a:solidFill>
                <a:effectLst/>
                <a:latin typeface="Times New Roman" panose="02020603050405020304" pitchFamily="18" charset="0"/>
                <a:cs typeface="Times New Roman" panose="02020603050405020304" pitchFamily="18" charset="0"/>
              </a:rPr>
              <a:t>)∣</a:t>
            </a:r>
            <a:r>
              <a:rPr lang="en-US" b="0" i="0" dirty="0" err="1">
                <a:solidFill>
                  <a:srgbClr val="262626"/>
                </a:solidFill>
                <a:effectLst/>
                <a:latin typeface="Times New Roman" panose="02020603050405020304" pitchFamily="18" charset="0"/>
                <a:cs typeface="Times New Roman" panose="02020603050405020304" pitchFamily="18" charset="0"/>
              </a:rPr>
              <a:t>a∈A</a:t>
            </a:r>
            <a:r>
              <a:rPr lang="en-US" b="0" i="0" dirty="0">
                <a:solidFill>
                  <a:srgbClr val="262626"/>
                </a:solidFill>
                <a:effectLst/>
                <a:latin typeface="Times New Roman" panose="02020603050405020304" pitchFamily="18" charset="0"/>
                <a:cs typeface="Times New Roman" panose="02020603050405020304" pitchFamily="18" charset="0"/>
              </a:rPr>
              <a:t> and </a:t>
            </a:r>
            <a:r>
              <a:rPr lang="en-US" b="0" i="0" dirty="0" err="1">
                <a:solidFill>
                  <a:srgbClr val="262626"/>
                </a:solidFill>
                <a:effectLst/>
                <a:latin typeface="Times New Roman" panose="02020603050405020304" pitchFamily="18" charset="0"/>
                <a:cs typeface="Times New Roman" panose="02020603050405020304" pitchFamily="18" charset="0"/>
              </a:rPr>
              <a:t>b∈B</a:t>
            </a:r>
            <a:r>
              <a:rPr lang="en-US" b="0" i="0" dirty="0">
                <a:solidFill>
                  <a:srgbClr val="262626"/>
                </a:solidFill>
                <a:effectLst/>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DC43642E-9A2B-7577-2091-0F6D0C7F16FF}"/>
              </a:ext>
            </a:extLst>
          </p:cNvPr>
          <p:cNvPicPr>
            <a:picLocks noChangeAspect="1"/>
          </p:cNvPicPr>
          <p:nvPr/>
        </p:nvPicPr>
        <p:blipFill>
          <a:blip r:embed="rId2"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408688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B55C83-5AD0-92AB-CFA7-521199C2E261}"/>
              </a:ext>
            </a:extLst>
          </p:cNvPr>
          <p:cNvSpPr>
            <a:spLocks noGrp="1"/>
          </p:cNvSpPr>
          <p:nvPr>
            <p:ph type="title"/>
          </p:nvPr>
        </p:nvSpPr>
        <p:spPr/>
        <p:txBody>
          <a:bodyPr/>
          <a:lstStyle/>
          <a:p>
            <a:r>
              <a:rPr lang="en-US" b="1" i="0" dirty="0" smtClean="0">
                <a:solidFill>
                  <a:srgbClr val="262626"/>
                </a:solidFill>
                <a:effectLst/>
                <a:latin typeface="Times New Roman" panose="02020603050405020304" pitchFamily="18" charset="0"/>
                <a:cs typeface="Times New Roman" panose="02020603050405020304" pitchFamily="18" charset="0"/>
              </a:rPr>
              <a:t>Functions and its Type</a:t>
            </a:r>
            <a:endParaRPr lang="en-IN" dirty="0"/>
          </a:p>
        </p:txBody>
      </p:sp>
      <p:sp>
        <p:nvSpPr>
          <p:cNvPr id="3" name="Content Placeholder 2">
            <a:extLst>
              <a:ext uri="{FF2B5EF4-FFF2-40B4-BE49-F238E27FC236}">
                <a16:creationId xmlns="" xmlns:a16="http://schemas.microsoft.com/office/drawing/2014/main" id="{3E195FEE-E04A-55A2-8279-9F1AF78B1923}"/>
              </a:ext>
            </a:extLst>
          </p:cNvPr>
          <p:cNvSpPr>
            <a:spLocks noGrp="1"/>
          </p:cNvSpPr>
          <p:nvPr>
            <p:ph idx="1"/>
          </p:nvPr>
        </p:nvSpPr>
        <p:spPr/>
        <p:txBody>
          <a:bodyPr>
            <a:normAutofit lnSpcReduction="10000"/>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A </a:t>
            </a:r>
            <a:r>
              <a:rPr lang="en-US" b="1" i="0" dirty="0">
                <a:solidFill>
                  <a:srgbClr val="000000"/>
                </a:solidFill>
                <a:effectLst/>
                <a:latin typeface="Times New Roman" panose="02020603050405020304" pitchFamily="18" charset="0"/>
                <a:cs typeface="Times New Roman" panose="02020603050405020304" pitchFamily="18" charset="0"/>
              </a:rPr>
              <a:t>Function</a:t>
            </a:r>
            <a:r>
              <a:rPr lang="en-US" b="0" i="0" dirty="0">
                <a:solidFill>
                  <a:srgbClr val="000000"/>
                </a:solidFill>
                <a:effectLst/>
                <a:latin typeface="Times New Roman" panose="02020603050405020304" pitchFamily="18" charset="0"/>
                <a:cs typeface="Times New Roman" panose="02020603050405020304" pitchFamily="18" charset="0"/>
              </a:rPr>
              <a:t> assigns to each element of a set, exactly one element of a related set. </a:t>
            </a:r>
          </a:p>
          <a:p>
            <a:pPr algn="just"/>
            <a:r>
              <a:rPr lang="en-US" b="0" i="0" dirty="0">
                <a:solidFill>
                  <a:srgbClr val="262626"/>
                </a:solidFill>
                <a:effectLst/>
                <a:latin typeface="Times New Roman" panose="02020603050405020304" pitchFamily="18" charset="0"/>
                <a:cs typeface="Times New Roman" panose="02020603050405020304" pitchFamily="18" charset="0"/>
              </a:rPr>
              <a:t>A function or mapping (Defined as f:X→Y) is a relationship from elements of one set X to elements of another set Y (X and Y are non-empty sets). </a:t>
            </a:r>
          </a:p>
          <a:p>
            <a:pPr algn="just"/>
            <a:r>
              <a:rPr lang="en-US" b="0" i="0" dirty="0">
                <a:solidFill>
                  <a:srgbClr val="262626"/>
                </a:solidFill>
                <a:effectLst/>
                <a:latin typeface="Times New Roman" panose="02020603050405020304" pitchFamily="18" charset="0"/>
                <a:cs typeface="Times New Roman" panose="02020603050405020304" pitchFamily="18" charset="0"/>
              </a:rPr>
              <a:t>X is called Domain and Y is called Codomain of function ‘f’. </a:t>
            </a:r>
          </a:p>
          <a:p>
            <a:pPr algn="just"/>
            <a:r>
              <a:rPr lang="en-US" b="0" i="0" dirty="0">
                <a:solidFill>
                  <a:srgbClr val="262626"/>
                </a:solidFill>
                <a:effectLst/>
                <a:latin typeface="Times New Roman" panose="02020603050405020304" pitchFamily="18" charset="0"/>
                <a:cs typeface="Times New Roman" panose="02020603050405020304" pitchFamily="18" charset="0"/>
              </a:rPr>
              <a:t>Function ‘f’ is a relation on X and Y such that for each </a:t>
            </a:r>
            <a:r>
              <a:rPr lang="en-US" b="0" i="0" dirty="0" err="1">
                <a:solidFill>
                  <a:srgbClr val="262626"/>
                </a:solidFill>
                <a:effectLst/>
                <a:latin typeface="Times New Roman" panose="02020603050405020304" pitchFamily="18" charset="0"/>
                <a:cs typeface="Times New Roman" panose="02020603050405020304" pitchFamily="18" charset="0"/>
              </a:rPr>
              <a:t>x∈X</a:t>
            </a:r>
            <a:r>
              <a:rPr lang="en-US" b="0" i="0" dirty="0">
                <a:solidFill>
                  <a:srgbClr val="262626"/>
                </a:solidFill>
                <a:effectLst/>
                <a:latin typeface="Times New Roman" panose="02020603050405020304" pitchFamily="18" charset="0"/>
                <a:cs typeface="Times New Roman" panose="02020603050405020304" pitchFamily="18" charset="0"/>
              </a:rPr>
              <a:t>, there exists a unique </a:t>
            </a:r>
            <a:r>
              <a:rPr lang="en-US" b="0" i="0" dirty="0" err="1">
                <a:solidFill>
                  <a:srgbClr val="262626"/>
                </a:solidFill>
                <a:effectLst/>
                <a:latin typeface="Times New Roman" panose="02020603050405020304" pitchFamily="18" charset="0"/>
                <a:cs typeface="Times New Roman" panose="02020603050405020304" pitchFamily="18" charset="0"/>
              </a:rPr>
              <a:t>y∈Y</a:t>
            </a:r>
            <a:r>
              <a:rPr lang="en-US" b="0" i="0" dirty="0">
                <a:solidFill>
                  <a:srgbClr val="262626"/>
                </a:solidFill>
                <a:effectLst/>
                <a:latin typeface="Times New Roman" panose="02020603050405020304" pitchFamily="18" charset="0"/>
                <a:cs typeface="Times New Roman" panose="02020603050405020304" pitchFamily="18" charset="0"/>
              </a:rPr>
              <a:t> such that (</a:t>
            </a:r>
            <a:r>
              <a:rPr lang="en-US" b="0" i="0" dirty="0" err="1">
                <a:solidFill>
                  <a:srgbClr val="262626"/>
                </a:solidFill>
                <a:effectLst/>
                <a:latin typeface="Times New Roman" panose="02020603050405020304" pitchFamily="18" charset="0"/>
                <a:cs typeface="Times New Roman" panose="02020603050405020304" pitchFamily="18" charset="0"/>
              </a:rPr>
              <a:t>x,y</a:t>
            </a:r>
            <a:r>
              <a:rPr lang="en-US" b="0" i="0" dirty="0">
                <a:solidFill>
                  <a:srgbClr val="262626"/>
                </a:solidFill>
                <a:effectLst/>
                <a:latin typeface="Times New Roman" panose="02020603050405020304" pitchFamily="18" charset="0"/>
                <a:cs typeface="Times New Roman" panose="02020603050405020304" pitchFamily="18" charset="0"/>
              </a:rPr>
              <a:t>)∈R. ‘x’ is called pre-image and ‘y’ is called image of function f. </a:t>
            </a:r>
          </a:p>
          <a:p>
            <a:pPr algn="just"/>
            <a:r>
              <a:rPr lang="en-US" b="0" i="0" dirty="0">
                <a:solidFill>
                  <a:srgbClr val="262626"/>
                </a:solidFill>
                <a:effectLst/>
                <a:latin typeface="Times New Roman" panose="02020603050405020304" pitchFamily="18" charset="0"/>
                <a:cs typeface="Times New Roman" panose="02020603050405020304" pitchFamily="18" charset="0"/>
              </a:rPr>
              <a:t>A function can be one to one or many to one but not one to many.</a:t>
            </a:r>
          </a:p>
          <a:p>
            <a:pPr marL="0" indent="0" algn="just">
              <a:buNone/>
            </a:pPr>
            <a:endParaRPr lang="en-US" b="0" i="0" dirty="0">
              <a:solidFill>
                <a:srgbClr val="262626"/>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3B145D2A-8890-9B01-7B9A-26C8929E62FF}"/>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3502849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396F44-B127-1882-7CC7-FC4678FC71AF}"/>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Types of Functions</a:t>
            </a:r>
            <a:endParaRPr lang="en-IN" dirty="0"/>
          </a:p>
        </p:txBody>
      </p:sp>
      <p:sp>
        <p:nvSpPr>
          <p:cNvPr id="3" name="Content Placeholder 2">
            <a:extLst>
              <a:ext uri="{FF2B5EF4-FFF2-40B4-BE49-F238E27FC236}">
                <a16:creationId xmlns="" xmlns:a16="http://schemas.microsoft.com/office/drawing/2014/main" id="{7CDFD515-FF99-8166-A048-C39C0ED6FFC1}"/>
              </a:ext>
            </a:extLst>
          </p:cNvPr>
          <p:cNvSpPr>
            <a:spLocks noGrp="1"/>
          </p:cNvSpPr>
          <p:nvPr>
            <p:ph idx="1"/>
          </p:nvPr>
        </p:nvSpPr>
        <p:spPr/>
        <p:txBody>
          <a:bodyPr/>
          <a:lstStyle/>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These are some of the types of function:</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Injective/ One-to-one Function</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Surjective/ Onto Function</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Bijective/One-to-one Correspondent</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Many-One Function</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6AD29C97-6BBE-A2D3-1533-288BD3818203}"/>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1343192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37E3E2-3FF7-07E0-79CB-FEB7B60B4AA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Injective/</a:t>
            </a:r>
            <a:r>
              <a:rPr lang="en-US" b="1" i="0" dirty="0">
                <a:solidFill>
                  <a:srgbClr val="262626"/>
                </a:solidFill>
                <a:effectLst/>
                <a:latin typeface="Times New Roman" panose="02020603050405020304" pitchFamily="18" charset="0"/>
                <a:cs typeface="Times New Roman" panose="02020603050405020304" pitchFamily="18" charset="0"/>
              </a:rPr>
              <a:t>One-to-one Function: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40599D6-7170-9B67-7624-C9F186048E3A}"/>
              </a:ext>
            </a:extLst>
          </p:cNvPr>
          <p:cNvSpPr>
            <a:spLocks noGrp="1"/>
          </p:cNvSpPr>
          <p:nvPr>
            <p:ph idx="1"/>
          </p:nvPr>
        </p:nvSpPr>
        <p:spPr/>
        <p:txBody>
          <a:bodyPr>
            <a:normAutofit/>
          </a:bodyPr>
          <a:lstStyle/>
          <a:p>
            <a:r>
              <a:rPr lang="en-US" b="0" i="0" dirty="0">
                <a:solidFill>
                  <a:srgbClr val="000000"/>
                </a:solidFill>
                <a:effectLst/>
                <a:latin typeface="Times New Roman" panose="02020603050405020304" pitchFamily="18" charset="0"/>
                <a:cs typeface="Times New Roman" panose="02020603050405020304" pitchFamily="18" charset="0"/>
              </a:rPr>
              <a:t>A function f:A→B is injective or one-to-one function if for every </a:t>
            </a:r>
            <a:r>
              <a:rPr lang="en-US" b="0" i="0" dirty="0" err="1">
                <a:solidFill>
                  <a:srgbClr val="000000"/>
                </a:solidFill>
                <a:effectLst/>
                <a:latin typeface="Times New Roman" panose="02020603050405020304" pitchFamily="18" charset="0"/>
                <a:cs typeface="Times New Roman" panose="02020603050405020304" pitchFamily="18" charset="0"/>
              </a:rPr>
              <a:t>b∈B</a:t>
            </a:r>
            <a:r>
              <a:rPr lang="en-US" b="0" i="0" dirty="0">
                <a:solidFill>
                  <a:srgbClr val="000000"/>
                </a:solidFill>
                <a:effectLst/>
                <a:latin typeface="Times New Roman" panose="02020603050405020304" pitchFamily="18" charset="0"/>
                <a:cs typeface="Times New Roman" panose="02020603050405020304" pitchFamily="18" charset="0"/>
              </a:rPr>
              <a:t>, there exists at most one </a:t>
            </a:r>
            <a:r>
              <a:rPr lang="en-US" b="0" i="0" dirty="0" err="1">
                <a:solidFill>
                  <a:srgbClr val="000000"/>
                </a:solidFill>
                <a:effectLst/>
                <a:latin typeface="Times New Roman" panose="02020603050405020304" pitchFamily="18" charset="0"/>
                <a:cs typeface="Times New Roman" panose="02020603050405020304" pitchFamily="18" charset="0"/>
              </a:rPr>
              <a:t>a∈A</a:t>
            </a:r>
            <a:r>
              <a:rPr lang="en-US" b="0" i="0" dirty="0">
                <a:solidFill>
                  <a:srgbClr val="000000"/>
                </a:solidFill>
                <a:effectLst/>
                <a:latin typeface="Times New Roman" panose="02020603050405020304" pitchFamily="18" charset="0"/>
                <a:cs typeface="Times New Roman" panose="02020603050405020304" pitchFamily="18" charset="0"/>
              </a:rPr>
              <a:t> such that f(s)=t. </a:t>
            </a:r>
          </a:p>
          <a:p>
            <a:r>
              <a:rPr lang="en-US" b="0" i="0" dirty="0">
                <a:solidFill>
                  <a:srgbClr val="000000"/>
                </a:solidFill>
                <a:effectLst/>
                <a:latin typeface="Times New Roman" panose="02020603050405020304" pitchFamily="18" charset="0"/>
                <a:cs typeface="Times New Roman" panose="02020603050405020304" pitchFamily="18" charset="0"/>
              </a:rPr>
              <a:t>This means a function </a:t>
            </a:r>
            <a:r>
              <a:rPr lang="en-US" b="1" i="0" dirty="0">
                <a:solidFill>
                  <a:srgbClr val="000000"/>
                </a:solidFill>
                <a:effectLst/>
                <a:latin typeface="Times New Roman" panose="02020603050405020304" pitchFamily="18" charset="0"/>
                <a:cs typeface="Times New Roman" panose="02020603050405020304" pitchFamily="18" charset="0"/>
              </a:rPr>
              <a:t>f</a:t>
            </a:r>
            <a:r>
              <a:rPr lang="en-US" b="0" i="0" dirty="0">
                <a:solidFill>
                  <a:srgbClr val="000000"/>
                </a:solidFill>
                <a:effectLst/>
                <a:latin typeface="Times New Roman" panose="02020603050405020304" pitchFamily="18" charset="0"/>
                <a:cs typeface="Times New Roman" panose="02020603050405020304" pitchFamily="18" charset="0"/>
              </a:rPr>
              <a:t> is injective if a1≠a2a1≠a2 implies f(a1)≠f(a2)f(a1)≠f(a2).</a:t>
            </a:r>
            <a:endParaRPr lang="en-US" b="0" i="0" dirty="0">
              <a:solidFill>
                <a:srgbClr val="262626"/>
              </a:solidFill>
              <a:effectLst/>
              <a:latin typeface="Times New Roman" panose="02020603050405020304" pitchFamily="18" charset="0"/>
              <a:cs typeface="Times New Roman" panose="02020603050405020304" pitchFamily="18" charset="0"/>
            </a:endParaRPr>
          </a:p>
          <a:p>
            <a:r>
              <a:rPr lang="en-US" b="0" i="0" dirty="0">
                <a:solidFill>
                  <a:srgbClr val="262626"/>
                </a:solidFill>
                <a:effectLst/>
                <a:latin typeface="Times New Roman" panose="02020603050405020304" pitchFamily="18" charset="0"/>
                <a:cs typeface="Times New Roman" panose="02020603050405020304" pitchFamily="18" charset="0"/>
              </a:rPr>
              <a:t>Example:</a:t>
            </a: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f:N→N,f(x)=5xf:N→N,f(x)=5x is injective.</a:t>
            </a:r>
            <a:endParaRPr lang="en-US" b="0" i="0" dirty="0">
              <a:solidFill>
                <a:srgbClr val="262626"/>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f:N→N,f(x)=x2f:N→N,f(x)=x2 is injective.</a:t>
            </a:r>
            <a:endParaRPr lang="en-US" b="0" i="0" dirty="0">
              <a:solidFill>
                <a:srgbClr val="262626"/>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f:R→R,f(x)=x2f:R→R,f(x)=x2 is not injective as (−x)2=x2(−x)2=x2</a:t>
            </a:r>
            <a:endParaRPr lang="en-US" b="0" i="0" dirty="0">
              <a:solidFill>
                <a:srgbClr val="262626"/>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9E9F4449-351C-4560-CB49-D76D56E13E40}"/>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2050128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8F3AEC-FC36-49CC-6BBC-536B08409BC4}"/>
              </a:ext>
            </a:extLst>
          </p:cNvPr>
          <p:cNvSpPr>
            <a:spLocks noGrp="1"/>
          </p:cNvSpPr>
          <p:nvPr>
            <p:ph type="title"/>
          </p:nvPr>
        </p:nvSpPr>
        <p:spPr/>
        <p:txBody>
          <a:bodyPr/>
          <a:lstStyle/>
          <a:p>
            <a:r>
              <a:rPr lang="en-US" b="1" dirty="0">
                <a:solidFill>
                  <a:srgbClr val="000000"/>
                </a:solidFill>
                <a:effectLst/>
                <a:latin typeface="Times New Roman" panose="02020603050405020304" pitchFamily="18" charset="0"/>
                <a:cs typeface="Times New Roman" panose="02020603050405020304" pitchFamily="18" charset="0"/>
              </a:rPr>
              <a:t>Surjective/Onto Function</a:t>
            </a:r>
            <a:endParaRPr lang="en-IN" dirty="0"/>
          </a:p>
        </p:txBody>
      </p:sp>
      <p:sp>
        <p:nvSpPr>
          <p:cNvPr id="3" name="Content Placeholder 2">
            <a:extLst>
              <a:ext uri="{FF2B5EF4-FFF2-40B4-BE49-F238E27FC236}">
                <a16:creationId xmlns="" xmlns:a16="http://schemas.microsoft.com/office/drawing/2014/main" id="{EFCE9CA5-0E76-667C-88F6-FFBF51645C3B}"/>
              </a:ext>
            </a:extLst>
          </p:cNvPr>
          <p:cNvSpPr>
            <a:spLocks noGrp="1"/>
          </p:cNvSpPr>
          <p:nvPr>
            <p:ph idx="1"/>
          </p:nvPr>
        </p:nvSpPr>
        <p:spPr/>
        <p:txBody>
          <a:bodyPr>
            <a:normAutofit fontScale="92500"/>
          </a:bodyPr>
          <a:lstStyle/>
          <a:p>
            <a:pPr algn="just"/>
            <a:r>
              <a:rPr lang="en-US" b="0" dirty="0">
                <a:effectLst/>
                <a:latin typeface="Times New Roman" panose="02020603050405020304" pitchFamily="18" charset="0"/>
                <a:cs typeface="Times New Roman" panose="02020603050405020304" pitchFamily="18" charset="0"/>
              </a:rPr>
              <a:t>A function f:A→B is surjective (onto) if the image of f equals its range. Equivalently, for every </a:t>
            </a:r>
            <a:r>
              <a:rPr lang="en-US" b="0" dirty="0" err="1">
                <a:effectLst/>
                <a:latin typeface="Times New Roman" panose="02020603050405020304" pitchFamily="18" charset="0"/>
                <a:cs typeface="Times New Roman" panose="02020603050405020304" pitchFamily="18" charset="0"/>
              </a:rPr>
              <a:t>b∈B</a:t>
            </a:r>
            <a:r>
              <a:rPr lang="en-US" b="0" dirty="0">
                <a:effectLst/>
                <a:latin typeface="Times New Roman" panose="02020603050405020304" pitchFamily="18" charset="0"/>
                <a:cs typeface="Times New Roman" panose="02020603050405020304" pitchFamily="18" charset="0"/>
              </a:rPr>
              <a:t>, there exists some </a:t>
            </a:r>
            <a:r>
              <a:rPr lang="en-US" b="0" dirty="0" err="1">
                <a:effectLst/>
                <a:latin typeface="Times New Roman" panose="02020603050405020304" pitchFamily="18" charset="0"/>
                <a:cs typeface="Times New Roman" panose="02020603050405020304" pitchFamily="18" charset="0"/>
              </a:rPr>
              <a:t>a∈A</a:t>
            </a:r>
            <a:r>
              <a:rPr lang="en-US" b="0" dirty="0">
                <a:effectLst/>
                <a:latin typeface="Times New Roman" panose="02020603050405020304" pitchFamily="18" charset="0"/>
                <a:cs typeface="Times New Roman" panose="02020603050405020304" pitchFamily="18" charset="0"/>
              </a:rPr>
              <a:t> such that f(a)=b. </a:t>
            </a:r>
          </a:p>
          <a:p>
            <a:pPr algn="just"/>
            <a:r>
              <a:rPr lang="en-US" b="0" dirty="0">
                <a:effectLst/>
                <a:latin typeface="Times New Roman" panose="02020603050405020304" pitchFamily="18" charset="0"/>
                <a:cs typeface="Times New Roman" panose="02020603050405020304" pitchFamily="18" charset="0"/>
              </a:rPr>
              <a:t>This means that for any y in B, there exists some x in A such that y=f(x).</a:t>
            </a:r>
          </a:p>
          <a:p>
            <a:pPr algn="just"/>
            <a:r>
              <a:rPr lang="en-US" b="0" dirty="0">
                <a:effectLst/>
                <a:latin typeface="Times New Roman" panose="02020603050405020304" pitchFamily="18" charset="0"/>
                <a:cs typeface="Times New Roman" panose="02020603050405020304" pitchFamily="18" charset="0"/>
              </a:rPr>
              <a:t>Example:</a:t>
            </a:r>
          </a:p>
          <a:p>
            <a:pPr marL="0" indent="0" algn="just">
              <a:buNone/>
            </a:pPr>
            <a:r>
              <a:rPr lang="en-US" dirty="0">
                <a:effectLst/>
                <a:latin typeface="Times New Roman" panose="02020603050405020304" pitchFamily="18" charset="0"/>
                <a:cs typeface="Times New Roman" panose="02020603050405020304" pitchFamily="18" charset="0"/>
              </a:rPr>
              <a:t>f:N→N,f(x)=x+2 is surjective.</a:t>
            </a:r>
          </a:p>
          <a:p>
            <a:pPr marL="0" indent="0" algn="just">
              <a:buNone/>
            </a:pPr>
            <a:r>
              <a:rPr lang="en-US" dirty="0">
                <a:effectLst/>
                <a:latin typeface="Times New Roman" panose="02020603050405020304" pitchFamily="18" charset="0"/>
                <a:cs typeface="Times New Roman" panose="02020603050405020304" pitchFamily="18" charset="0"/>
              </a:rPr>
              <a:t>f:R→R,f(x)=x2 is not surjective since we cannot find a real number whose square is negative.</a:t>
            </a:r>
          </a:p>
          <a:p>
            <a:pPr marL="0" indent="0">
              <a:buNone/>
            </a:pPr>
            <a:r>
              <a:rPr lang="en-US" b="0" dirty="0">
                <a:effectLst/>
                <a:latin typeface="Times New Roman" panose="02020603050405020304" pitchFamily="18" charset="0"/>
                <a:cs typeface="Times New Roman" panose="02020603050405020304" pitchFamily="18" charset="0"/>
              </a:rPr>
              <a:t/>
            </a:r>
            <a:br>
              <a:rPr lang="en-US"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36FD62C7-C5AB-9C4D-BE9B-1CF978916325}"/>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2078078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ABB8AD-B999-CA2F-31DF-E2D9F55C2D5E}"/>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Bijective/One-to-one Correspondent</a:t>
            </a:r>
            <a:endParaRPr lang="en-IN" dirty="0"/>
          </a:p>
        </p:txBody>
      </p:sp>
      <p:sp>
        <p:nvSpPr>
          <p:cNvPr id="3" name="Content Placeholder 2">
            <a:extLst>
              <a:ext uri="{FF2B5EF4-FFF2-40B4-BE49-F238E27FC236}">
                <a16:creationId xmlns="" xmlns:a16="http://schemas.microsoft.com/office/drawing/2014/main" id="{90A87637-047F-938C-B994-9415676511A5}"/>
              </a:ext>
            </a:extLst>
          </p:cNvPr>
          <p:cNvSpPr>
            <a:spLocks noGrp="1"/>
          </p:cNvSpPr>
          <p:nvPr>
            <p:ph idx="1"/>
          </p:nvPr>
        </p:nvSpPr>
        <p:spPr/>
        <p:txBody>
          <a:bodyPr>
            <a:normAutofit fontScale="92500" lnSpcReduction="10000"/>
          </a:bodyPr>
          <a:lstStyle/>
          <a:p>
            <a:pPr algn="just"/>
            <a:r>
              <a:rPr lang="en-US" b="0" i="0" dirty="0">
                <a:solidFill>
                  <a:srgbClr val="262626"/>
                </a:solidFill>
                <a:effectLst/>
                <a:latin typeface="Times New Roman" panose="02020603050405020304" pitchFamily="18" charset="0"/>
                <a:cs typeface="Times New Roman" panose="02020603050405020304" pitchFamily="18" charset="0"/>
              </a:rPr>
              <a:t>A function f:A→B is bijective or one-to-one correspondent if and only if f is both injective and surjective.</a:t>
            </a:r>
          </a:p>
          <a:p>
            <a:pPr algn="just"/>
            <a:r>
              <a:rPr lang="en-US" b="0" i="0" dirty="0">
                <a:solidFill>
                  <a:srgbClr val="262626"/>
                </a:solidFill>
                <a:effectLst/>
                <a:latin typeface="Times New Roman" panose="02020603050405020304" pitchFamily="18" charset="0"/>
                <a:cs typeface="Times New Roman" panose="02020603050405020304" pitchFamily="18" charset="0"/>
              </a:rPr>
              <a:t>Prove that a function f:R→R defined by f(x)=2x–3 is a bijective function.</a:t>
            </a:r>
          </a:p>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To prove this function is both injective and surjective.</a:t>
            </a:r>
          </a:p>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If f(x1)=f(x2), then 2x1–3=2x2–3 and it implies that x1=x2.</a:t>
            </a:r>
          </a:p>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Hence, f is injective</a:t>
            </a:r>
            <a:r>
              <a:rPr lang="en-US" b="1" i="0" dirty="0">
                <a:solidFill>
                  <a:srgbClr val="262626"/>
                </a:solidFill>
                <a:effectLst/>
                <a:latin typeface="Times New Roman" panose="02020603050405020304" pitchFamily="18" charset="0"/>
                <a:cs typeface="Times New Roman" panose="02020603050405020304" pitchFamily="18" charset="0"/>
              </a:rPr>
              <a:t>.</a:t>
            </a:r>
            <a:endParaRPr lang="en-US" b="0" i="0" dirty="0">
              <a:solidFill>
                <a:srgbClr val="262626"/>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Here, 2x–3=y</a:t>
            </a:r>
          </a:p>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So, x=(y+5)/3 which belongs to R and f(x)=y.</a:t>
            </a:r>
          </a:p>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Hence, f is surjective. </a:t>
            </a:r>
            <a:r>
              <a:rPr lang="en-US" b="0" i="0" dirty="0">
                <a:solidFill>
                  <a:srgbClr val="000000"/>
                </a:solidFill>
                <a:effectLst/>
                <a:latin typeface="Times New Roman" panose="02020603050405020304" pitchFamily="18" charset="0"/>
                <a:cs typeface="Times New Roman" panose="02020603050405020304" pitchFamily="18" charset="0"/>
              </a:rPr>
              <a:t>Since f is both surjective and injective, therefore f is bijective.</a:t>
            </a:r>
            <a:endParaRPr lang="en-US" b="0" i="0" dirty="0">
              <a:solidFill>
                <a:srgbClr val="262626"/>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14C937E7-6A5B-2CBC-895C-6032D0AA9218}"/>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1928535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61FB7B-0D66-A040-CCCD-A7528196CE92}"/>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Many-One Function</a:t>
            </a:r>
            <a:endParaRPr lang="en-IN" dirty="0"/>
          </a:p>
        </p:txBody>
      </p:sp>
      <p:sp>
        <p:nvSpPr>
          <p:cNvPr id="3" name="Content Placeholder 2">
            <a:extLst>
              <a:ext uri="{FF2B5EF4-FFF2-40B4-BE49-F238E27FC236}">
                <a16:creationId xmlns="" xmlns:a16="http://schemas.microsoft.com/office/drawing/2014/main" id="{D0B20C07-0DC6-FE4A-65EF-7B8AD4E35A5A}"/>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Let f: X → Y. The function f is said to be many-one functions if there exist two or more than two different elements in X having the same image in Y.</a:t>
            </a:r>
            <a:endParaRPr lang="en-US" b="0" i="0" dirty="0">
              <a:solidFill>
                <a:srgbClr val="262626"/>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Example:</a:t>
            </a:r>
            <a:endParaRPr lang="en-US" b="0" i="0" dirty="0">
              <a:solidFill>
                <a:srgbClr val="262626"/>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Consider X = {1, 2, 3, 4, 5}  </a:t>
            </a:r>
          </a:p>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 Y = {x, y, z} and f: X → Y such that  </a:t>
            </a:r>
          </a:p>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 f = {(1, x), (2, x), (3, x), (4, y), (5, z)}  </a:t>
            </a:r>
          </a:p>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The function f is many-one function.</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753C1848-AA25-39F7-BFEF-A9866EB6A64C}"/>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4025074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FE66A3-248E-A831-583D-1A05856A5DEF}"/>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Composite </a:t>
            </a:r>
            <a:r>
              <a:rPr lang="en-US" b="1" i="0" dirty="0" smtClean="0">
                <a:solidFill>
                  <a:srgbClr val="262626"/>
                </a:solidFill>
                <a:effectLst/>
                <a:latin typeface="Times New Roman" panose="02020603050405020304" pitchFamily="18" charset="0"/>
                <a:cs typeface="Times New Roman" panose="02020603050405020304" pitchFamily="18" charset="0"/>
              </a:rPr>
              <a:t>Functions and Relation</a:t>
            </a:r>
            <a:endParaRPr lang="en-IN" dirty="0"/>
          </a:p>
        </p:txBody>
      </p:sp>
      <p:sp>
        <p:nvSpPr>
          <p:cNvPr id="3" name="Content Placeholder 2">
            <a:extLst>
              <a:ext uri="{FF2B5EF4-FFF2-40B4-BE49-F238E27FC236}">
                <a16:creationId xmlns="" xmlns:a16="http://schemas.microsoft.com/office/drawing/2014/main" id="{6F3926CB-FEAE-7E3A-01A0-94B33C7543E4}"/>
              </a:ext>
            </a:extLst>
          </p:cNvPr>
          <p:cNvSpPr>
            <a:spLocks noGrp="1"/>
          </p:cNvSpPr>
          <p:nvPr>
            <p:ph idx="1"/>
          </p:nvPr>
        </p:nvSpPr>
        <p:spPr/>
        <p:txBody>
          <a:bodyPr>
            <a:normAutofit lnSpcReduction="10000"/>
          </a:bodyPr>
          <a:lstStyle/>
          <a:p>
            <a:pPr algn="just"/>
            <a:r>
              <a:rPr lang="en-US" b="0" i="0" dirty="0">
                <a:solidFill>
                  <a:srgbClr val="262626"/>
                </a:solidFill>
                <a:effectLst/>
                <a:latin typeface="Times New Roman" panose="02020603050405020304" pitchFamily="18" charset="0"/>
                <a:cs typeface="Times New Roman" panose="02020603050405020304" pitchFamily="18" charset="0"/>
              </a:rPr>
              <a:t>Let f : A → B and g : B → C be two functions. </a:t>
            </a:r>
          </a:p>
          <a:p>
            <a:pPr algn="just"/>
            <a:r>
              <a:rPr lang="en-US" b="0" i="0" dirty="0">
                <a:solidFill>
                  <a:srgbClr val="262626"/>
                </a:solidFill>
                <a:effectLst/>
                <a:latin typeface="Times New Roman" panose="02020603050405020304" pitchFamily="18" charset="0"/>
                <a:cs typeface="Times New Roman" panose="02020603050405020304" pitchFamily="18" charset="0"/>
              </a:rPr>
              <a:t>Then the composition of f and g, denoted by g ∘ f, is defined as the function g ∘ f : A → C given by g ∘ f (x) = g(f (x)), ∀ x ∈ A.</a:t>
            </a:r>
          </a:p>
          <a:p>
            <a:pPr algn="just"/>
            <a:r>
              <a:rPr lang="en-US" b="0" i="0" dirty="0">
                <a:solidFill>
                  <a:srgbClr val="262626"/>
                </a:solidFill>
                <a:effectLst/>
                <a:latin typeface="Times New Roman" panose="02020603050405020304" pitchFamily="18" charset="0"/>
                <a:cs typeface="Times New Roman" panose="02020603050405020304" pitchFamily="18" charset="0"/>
              </a:rPr>
              <a:t>The order of function is an important thing while dealing with the composition of functions since (f ∘ g) (x) is not equal to (g ∘ f) (x).</a:t>
            </a:r>
          </a:p>
          <a:p>
            <a:pPr algn="just"/>
            <a:r>
              <a:rPr lang="en-US" i="0" dirty="0">
                <a:solidFill>
                  <a:srgbClr val="262626"/>
                </a:solidFill>
                <a:effectLst/>
                <a:latin typeface="Open Sans" panose="020B0606030504020204" pitchFamily="34" charset="0"/>
              </a:rPr>
              <a:t>Example</a:t>
            </a:r>
          </a:p>
          <a:p>
            <a:pPr lvl="1" algn="just">
              <a:buFont typeface="Wingdings" panose="05000000000000000000" pitchFamily="2" charset="2"/>
              <a:buChar char="Ø"/>
            </a:pPr>
            <a:r>
              <a:rPr lang="en-US" b="0" i="0" dirty="0">
                <a:solidFill>
                  <a:srgbClr val="262626"/>
                </a:solidFill>
                <a:effectLst/>
                <a:latin typeface="Open Sans" panose="020B0606030504020204" pitchFamily="34" charset="0"/>
              </a:rPr>
              <a:t>If f(x) = 3x+1 and g(x) = x2 , then f of g of x, f(g(x)) = f(x2) = 3x2+1.</a:t>
            </a:r>
          </a:p>
          <a:p>
            <a:pPr lvl="1" algn="just">
              <a:buFont typeface="Wingdings" panose="05000000000000000000" pitchFamily="2" charset="2"/>
              <a:buChar char="Ø"/>
            </a:pPr>
            <a:r>
              <a:rPr lang="en-US" b="0" i="0" dirty="0">
                <a:solidFill>
                  <a:srgbClr val="262626"/>
                </a:solidFill>
                <a:effectLst/>
                <a:latin typeface="Open Sans" panose="020B0606030504020204" pitchFamily="34" charset="0"/>
              </a:rPr>
              <a:t>If we reverse the function operation, such as f of f of x, </a:t>
            </a:r>
          </a:p>
          <a:p>
            <a:pPr marL="457200" lvl="1" indent="0" algn="just">
              <a:buNone/>
            </a:pPr>
            <a:r>
              <a:rPr lang="en-US" dirty="0">
                <a:solidFill>
                  <a:srgbClr val="262626"/>
                </a:solidFill>
                <a:latin typeface="Open Sans" panose="020B0606030504020204" pitchFamily="34" charset="0"/>
              </a:rPr>
              <a:t>   </a:t>
            </a:r>
            <a:r>
              <a:rPr lang="en-US" b="0" i="0" dirty="0">
                <a:solidFill>
                  <a:srgbClr val="262626"/>
                </a:solidFill>
                <a:effectLst/>
                <a:latin typeface="Open Sans" panose="020B0606030504020204" pitchFamily="34" charset="0"/>
              </a:rPr>
              <a:t>g(f(x)) = g(3x+1) = (3x+1)2</a:t>
            </a:r>
            <a:endParaRPr lang="en-US" b="0" i="0" dirty="0">
              <a:solidFill>
                <a:srgbClr val="262626"/>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4C8D748B-3673-028E-62E3-22A45A9C4A8A}"/>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1647839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0EA0C0-53FC-9E7E-D766-7A67074B5A33}"/>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Properties of Function Compositions</a:t>
            </a:r>
            <a:endParaRPr lang="en-IN" dirty="0"/>
          </a:p>
        </p:txBody>
      </p:sp>
      <p:sp>
        <p:nvSpPr>
          <p:cNvPr id="3" name="Content Placeholder 2">
            <a:extLst>
              <a:ext uri="{FF2B5EF4-FFF2-40B4-BE49-F238E27FC236}">
                <a16:creationId xmlns="" xmlns:a16="http://schemas.microsoft.com/office/drawing/2014/main" id="{2A49E23A-FDF6-FF45-7CC8-C8D6E0CC2B43}"/>
              </a:ext>
            </a:extLst>
          </p:cNvPr>
          <p:cNvSpPr>
            <a:spLocks noGrp="1"/>
          </p:cNvSpPr>
          <p:nvPr>
            <p:ph idx="1"/>
          </p:nvPr>
        </p:nvSpPr>
        <p:spPr/>
        <p:txBody>
          <a:bodyPr>
            <a:normAutofit/>
          </a:bodyPr>
          <a:lstStyle/>
          <a:p>
            <a:pPr algn="l"/>
            <a:r>
              <a:rPr lang="en-US" b="1" i="0" dirty="0">
                <a:solidFill>
                  <a:srgbClr val="262626"/>
                </a:solidFill>
                <a:effectLst/>
                <a:latin typeface="Times New Roman" panose="02020603050405020304" pitchFamily="18" charset="0"/>
                <a:cs typeface="Times New Roman" panose="02020603050405020304" pitchFamily="18" charset="0"/>
              </a:rPr>
              <a:t>Associative Property:</a:t>
            </a:r>
            <a:r>
              <a:rPr lang="en-US" b="0" i="0" dirty="0">
                <a:solidFill>
                  <a:srgbClr val="262626"/>
                </a:solidFill>
                <a:effectLst/>
                <a:latin typeface="Times New Roman" panose="02020603050405020304" pitchFamily="18" charset="0"/>
                <a:cs typeface="Times New Roman" panose="02020603050405020304" pitchFamily="18" charset="0"/>
              </a:rPr>
              <a:t> As per the associative property of function composition, if there are three functions f, g and h, then they are said to be associative if and only if;</a:t>
            </a:r>
          </a:p>
          <a:p>
            <a:pPr marL="0" indent="0" algn="ctr">
              <a:buNone/>
            </a:pPr>
            <a:r>
              <a:rPr lang="en-US" b="0" i="0" dirty="0">
                <a:solidFill>
                  <a:srgbClr val="262626"/>
                </a:solidFill>
                <a:effectLst/>
                <a:latin typeface="Times New Roman" panose="02020603050405020304" pitchFamily="18" charset="0"/>
                <a:cs typeface="Times New Roman" panose="02020603050405020304" pitchFamily="18" charset="0"/>
              </a:rPr>
              <a:t>f ∘ (g ∘ h) = (f ∘ g) ∘ h</a:t>
            </a:r>
          </a:p>
          <a:p>
            <a:pPr algn="l"/>
            <a:r>
              <a:rPr lang="en-US" b="1" i="0" dirty="0">
                <a:solidFill>
                  <a:srgbClr val="262626"/>
                </a:solidFill>
                <a:effectLst/>
                <a:latin typeface="Times New Roman" panose="02020603050405020304" pitchFamily="18" charset="0"/>
                <a:cs typeface="Times New Roman" panose="02020603050405020304" pitchFamily="18" charset="0"/>
              </a:rPr>
              <a:t>Commutative Property:</a:t>
            </a:r>
            <a:r>
              <a:rPr lang="en-US" b="0" i="0" dirty="0">
                <a:solidFill>
                  <a:srgbClr val="262626"/>
                </a:solidFill>
                <a:effectLst/>
                <a:latin typeface="Times New Roman" panose="02020603050405020304" pitchFamily="18" charset="0"/>
                <a:cs typeface="Times New Roman" panose="02020603050405020304" pitchFamily="18" charset="0"/>
              </a:rPr>
              <a:t> Two functions f and g are said to be commute with each other, if and only if;</a:t>
            </a:r>
          </a:p>
          <a:p>
            <a:pPr marL="0" indent="0" algn="ctr">
              <a:buNone/>
            </a:pPr>
            <a:r>
              <a:rPr lang="en-US" b="0" i="0" dirty="0">
                <a:solidFill>
                  <a:srgbClr val="262626"/>
                </a:solidFill>
                <a:effectLst/>
                <a:latin typeface="Times New Roman" panose="02020603050405020304" pitchFamily="18" charset="0"/>
                <a:cs typeface="Times New Roman" panose="02020603050405020304" pitchFamily="18" charset="0"/>
              </a:rPr>
              <a:t>g ∘ f = f ∘ g</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0FB3EAC0-EE2C-59C7-B9C6-7E44B4E73B92}"/>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1442983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0EC4F2-3934-6487-862F-0A827D1F97C9}"/>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Properties of Function Compositions</a:t>
            </a:r>
            <a:endParaRPr lang="en-IN" dirty="0"/>
          </a:p>
        </p:txBody>
      </p:sp>
      <p:sp>
        <p:nvSpPr>
          <p:cNvPr id="3" name="Content Placeholder 2">
            <a:extLst>
              <a:ext uri="{FF2B5EF4-FFF2-40B4-BE49-F238E27FC236}">
                <a16:creationId xmlns="" xmlns:a16="http://schemas.microsoft.com/office/drawing/2014/main" id="{CD8CF5ED-2A72-2FFF-CBFA-09444AA66F1D}"/>
              </a:ext>
            </a:extLst>
          </p:cNvPr>
          <p:cNvSpPr>
            <a:spLocks noGrp="1"/>
          </p:cNvSpPr>
          <p:nvPr>
            <p:ph idx="1"/>
          </p:nvPr>
        </p:nvSpPr>
        <p:spPr/>
        <p:txBody>
          <a:bodyPr/>
          <a:lstStyle/>
          <a:p>
            <a:pPr marL="0" indent="0" algn="l">
              <a:buNone/>
            </a:pPr>
            <a:r>
              <a:rPr lang="en-US" b="1" i="0" dirty="0">
                <a:solidFill>
                  <a:srgbClr val="262626"/>
                </a:solidFill>
                <a:effectLst/>
                <a:latin typeface="Times New Roman" panose="02020603050405020304" pitchFamily="18" charset="0"/>
                <a:cs typeface="Times New Roman" panose="02020603050405020304" pitchFamily="18" charset="0"/>
              </a:rPr>
              <a:t>Few more properties are:</a:t>
            </a:r>
            <a:endParaRPr lang="en-US" b="0" i="0" dirty="0">
              <a:solidFill>
                <a:srgbClr val="26262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The function composition of one-to-one function is always one to one.</a:t>
            </a:r>
          </a:p>
          <a:p>
            <a:pPr algn="l">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The function composition of two onto function is always onto</a:t>
            </a:r>
          </a:p>
          <a:p>
            <a:pPr algn="l">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The inverse of the composition of two functions f and g is equal to the composition of the inverse of both the functions, such as (f ∘ g)-1 = ( g-1 ∘ f-1).</a:t>
            </a:r>
          </a:p>
          <a:p>
            <a:endParaRPr lang="en-IN" dirty="0"/>
          </a:p>
        </p:txBody>
      </p:sp>
      <p:pic>
        <p:nvPicPr>
          <p:cNvPr id="4" name="Picture 3">
            <a:extLst>
              <a:ext uri="{FF2B5EF4-FFF2-40B4-BE49-F238E27FC236}">
                <a16:creationId xmlns="" xmlns:a16="http://schemas.microsoft.com/office/drawing/2014/main" id="{CD23B80E-C6A2-EE08-482D-7225C8582CBF}"/>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1121877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983EA2-51FF-E7F5-9D00-B454DF728026}"/>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Facts about Composition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985E5D2-3AA3-2E6D-FD74-4FC31729E276}"/>
              </a:ext>
            </a:extLst>
          </p:cNvPr>
          <p:cNvSpPr>
            <a:spLocks noGrp="1"/>
          </p:cNvSpPr>
          <p:nvPr>
            <p:ph idx="1"/>
          </p:nvPr>
        </p:nvSpPr>
        <p:spPr/>
        <p:txBody>
          <a:bodyPr/>
          <a:lstStyle/>
          <a:p>
            <a:pPr algn="just">
              <a:buFont typeface="Arial" panose="020B0604020202020204" pitchFamily="34" charset="0"/>
              <a:buChar char="•"/>
            </a:pPr>
            <a:r>
              <a:rPr lang="en-US" b="0" i="0" dirty="0">
                <a:solidFill>
                  <a:srgbClr val="262626"/>
                </a:solidFill>
                <a:effectLst/>
                <a:latin typeface="Times New Roman" panose="02020603050405020304" pitchFamily="18" charset="0"/>
                <a:ea typeface="Tahoma" panose="020B0604030504040204" pitchFamily="34" charset="0"/>
                <a:cs typeface="Times New Roman" panose="02020603050405020304" pitchFamily="18" charset="0"/>
              </a:rPr>
              <a:t>If f and g are one-to-one then the function (</a:t>
            </a:r>
            <a:r>
              <a:rPr lang="en-US" b="0" i="0" dirty="0" err="1">
                <a:solidFill>
                  <a:srgbClr val="262626"/>
                </a:solidFill>
                <a:effectLst/>
                <a:latin typeface="Times New Roman" panose="02020603050405020304" pitchFamily="18" charset="0"/>
                <a:ea typeface="Tahoma" panose="020B0604030504040204" pitchFamily="34" charset="0"/>
                <a:cs typeface="Times New Roman" panose="02020603050405020304" pitchFamily="18" charset="0"/>
              </a:rPr>
              <a:t>gof</a:t>
            </a:r>
            <a:r>
              <a:rPr lang="en-US" b="0" i="0" dirty="0">
                <a:solidFill>
                  <a:srgbClr val="262626"/>
                </a:solidFill>
                <a:effectLst/>
                <a:latin typeface="Times New Roman" panose="02020603050405020304" pitchFamily="18" charset="0"/>
                <a:ea typeface="Tahoma" panose="020B0604030504040204" pitchFamily="34" charset="0"/>
                <a:cs typeface="Times New Roman" panose="02020603050405020304" pitchFamily="18" charset="0"/>
              </a:rPr>
              <a:t>) is also one-to-one.</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ea typeface="Tahoma" panose="020B0604030504040204" pitchFamily="34" charset="0"/>
                <a:cs typeface="Times New Roman" panose="02020603050405020304" pitchFamily="18" charset="0"/>
              </a:rPr>
              <a:t>If f and g are onto then the function (</a:t>
            </a:r>
            <a:r>
              <a:rPr lang="en-US" b="0" i="0" dirty="0" err="1">
                <a:solidFill>
                  <a:srgbClr val="262626"/>
                </a:solidFill>
                <a:effectLst/>
                <a:latin typeface="Times New Roman" panose="02020603050405020304" pitchFamily="18" charset="0"/>
                <a:ea typeface="Tahoma" panose="020B0604030504040204" pitchFamily="34" charset="0"/>
                <a:cs typeface="Times New Roman" panose="02020603050405020304" pitchFamily="18" charset="0"/>
              </a:rPr>
              <a:t>gof</a:t>
            </a:r>
            <a:r>
              <a:rPr lang="en-US" b="0" i="0" dirty="0">
                <a:solidFill>
                  <a:srgbClr val="262626"/>
                </a:solidFill>
                <a:effectLst/>
                <a:latin typeface="Times New Roman" panose="02020603050405020304" pitchFamily="18" charset="0"/>
                <a:ea typeface="Tahoma" panose="020B0604030504040204" pitchFamily="34" charset="0"/>
                <a:cs typeface="Times New Roman" panose="02020603050405020304" pitchFamily="18" charset="0"/>
              </a:rPr>
              <a:t>) is also onto.</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ea typeface="Tahoma" panose="020B0604030504040204" pitchFamily="34" charset="0"/>
                <a:cs typeface="Times New Roman" panose="02020603050405020304" pitchFamily="18" charset="0"/>
              </a:rPr>
              <a:t>Composition always holds associative property but does not hold commutative property.</a:t>
            </a:r>
          </a:p>
          <a:p>
            <a:pPr marL="0" indent="0" algn="l">
              <a:buNone/>
            </a:pPr>
            <a:endParaRPr lang="en-US" b="0" i="0" dirty="0">
              <a:solidFill>
                <a:srgbClr val="262626"/>
              </a:solidFill>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1E2930A5-BE76-71DE-847D-72A3D9A7C098}"/>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283950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DB38FB-C276-C1D5-C0D9-BC3F158B443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Binary Relation</a:t>
            </a:r>
            <a:endParaRPr lang="en-IN" dirty="0"/>
          </a:p>
        </p:txBody>
      </p:sp>
      <p:sp>
        <p:nvSpPr>
          <p:cNvPr id="3" name="Content Placeholder 2">
            <a:extLst>
              <a:ext uri="{FF2B5EF4-FFF2-40B4-BE49-F238E27FC236}">
                <a16:creationId xmlns="" xmlns:a16="http://schemas.microsoft.com/office/drawing/2014/main" id="{6E886D02-89FB-A177-3C5C-D57918A32C94}"/>
              </a:ext>
            </a:extLst>
          </p:cNvPr>
          <p:cNvSpPr>
            <a:spLocks noGrp="1"/>
          </p:cNvSpPr>
          <p:nvPr>
            <p:ph idx="1"/>
          </p:nvPr>
        </p:nvSpPr>
        <p:spPr/>
        <p:txBody>
          <a:bodyPr/>
          <a:lstStyle/>
          <a:p>
            <a:pPr algn="just"/>
            <a:r>
              <a:rPr lang="en-US" b="0" i="0" dirty="0">
                <a:solidFill>
                  <a:srgbClr val="262626"/>
                </a:solidFill>
                <a:effectLst/>
                <a:latin typeface="Times New Roman" panose="02020603050405020304" pitchFamily="18" charset="0"/>
                <a:cs typeface="Times New Roman" panose="02020603050405020304" pitchFamily="18" charset="0"/>
              </a:rPr>
              <a:t>A binary relation describes a relationship between the elements of two sets. </a:t>
            </a:r>
          </a:p>
          <a:p>
            <a:pPr algn="just"/>
            <a:r>
              <a:rPr lang="en-US" b="0" i="0" dirty="0">
                <a:solidFill>
                  <a:srgbClr val="262626"/>
                </a:solidFill>
                <a:effectLst/>
                <a:latin typeface="Times New Roman" panose="02020603050405020304" pitchFamily="18" charset="0"/>
                <a:cs typeface="Times New Roman" panose="02020603050405020304" pitchFamily="18" charset="0"/>
              </a:rPr>
              <a:t>If A and B are sets, then a binary relation R from A to B is a subset of the Cartesian product of A and B (A x B).</a:t>
            </a:r>
          </a:p>
          <a:p>
            <a:pPr algn="just"/>
            <a:r>
              <a:rPr lang="en-US" b="0" i="0" dirty="0">
                <a:solidFill>
                  <a:srgbClr val="262626"/>
                </a:solidFill>
                <a:effectLst/>
                <a:latin typeface="Times New Roman" panose="02020603050405020304" pitchFamily="18" charset="0"/>
                <a:cs typeface="Times New Roman" panose="02020603050405020304" pitchFamily="18" charset="0"/>
              </a:rPr>
              <a:t> Let A = {1, 2, 3} and B = {4, 5, 6}. Let R be a binary relation from A to B as follows:</a:t>
            </a:r>
          </a:p>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   given any (x, y) </a:t>
            </a:r>
            <a:r>
              <a:rPr lang="en-IN" dirty="0">
                <a:effectLst/>
                <a:latin typeface="Calibri" panose="020F0502020204030204" pitchFamily="34" charset="0"/>
                <a:ea typeface="Calibri" panose="020F0502020204030204" pitchFamily="34" charset="0"/>
              </a:rPr>
              <a:t>€</a:t>
            </a: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US" b="0" i="0" dirty="0">
                <a:solidFill>
                  <a:srgbClr val="262626"/>
                </a:solidFill>
                <a:effectLst/>
                <a:latin typeface="Times New Roman" panose="02020603050405020304" pitchFamily="18" charset="0"/>
                <a:cs typeface="Times New Roman" panose="02020603050405020304" pitchFamily="18" charset="0"/>
              </a:rPr>
              <a:t>A x B, (x, y) </a:t>
            </a:r>
            <a:r>
              <a:rPr lang="en-IN" dirty="0">
                <a:effectLst/>
                <a:latin typeface="Calibri" panose="020F0502020204030204" pitchFamily="34" charset="0"/>
                <a:ea typeface="Calibri" panose="020F0502020204030204" pitchFamily="34" charset="0"/>
              </a:rPr>
              <a:t>€</a:t>
            </a:r>
            <a:r>
              <a:rPr lang="en-US" b="0" i="0" dirty="0">
                <a:solidFill>
                  <a:srgbClr val="262626"/>
                </a:solidFill>
                <a:effectLst/>
                <a:latin typeface="Times New Roman" panose="02020603050405020304" pitchFamily="18" charset="0"/>
                <a:cs typeface="Times New Roman" panose="02020603050405020304" pitchFamily="18" charset="0"/>
              </a:rPr>
              <a:t> R </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262626"/>
                </a:solidFill>
                <a:effectLst/>
                <a:latin typeface="Times New Roman" panose="02020603050405020304" pitchFamily="18" charset="0"/>
                <a:cs typeface="Times New Roman" panose="02020603050405020304" pitchFamily="18" charset="0"/>
              </a:rPr>
              <a:t> y/x </a:t>
            </a:r>
            <a:r>
              <a:rPr lang="en-IN" dirty="0">
                <a:effectLst/>
                <a:latin typeface="Calibri" panose="020F0502020204030204" pitchFamily="34" charset="0"/>
                <a:ea typeface="Calibri" panose="020F0502020204030204" pitchFamily="34" charset="0"/>
              </a:rPr>
              <a:t>€</a:t>
            </a:r>
            <a:r>
              <a:rPr lang="en-US" b="0" i="0" dirty="0">
                <a:solidFill>
                  <a:srgbClr val="262626"/>
                </a:solidFill>
                <a:effectLst/>
                <a:latin typeface="Times New Roman" panose="02020603050405020304" pitchFamily="18" charset="0"/>
                <a:cs typeface="Times New Roman" panose="02020603050405020304" pitchFamily="18" charset="0"/>
              </a:rPr>
              <a:t> Z</a:t>
            </a:r>
          </a:p>
          <a:p>
            <a:pPr algn="just"/>
            <a:endParaRPr lang="en-US" b="0" i="0" dirty="0">
              <a:solidFill>
                <a:srgbClr val="262626"/>
              </a:solidFill>
              <a:effectLst/>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E474400E-4001-19BC-F2FF-336A51190EBF}"/>
              </a:ext>
            </a:extLst>
          </p:cNvPr>
          <p:cNvPicPr>
            <a:picLocks noChangeAspect="1"/>
          </p:cNvPicPr>
          <p:nvPr/>
        </p:nvPicPr>
        <p:blipFill>
          <a:blip r:embed="rId2"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1749358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33D946-CE4C-8773-CEF8-FDFB442469D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 xmlns:a16="http://schemas.microsoft.com/office/drawing/2014/main" id="{26ED5EAC-4204-1092-C8AA-C9ED6DCC0661}"/>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Functions find their application in various fields like:</a:t>
            </a:r>
          </a:p>
          <a:p>
            <a:pPr lvl="1">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representation of the computational complexity of algorithms, counting objects, </a:t>
            </a:r>
          </a:p>
          <a:p>
            <a:pPr lvl="1">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study of sequences and </a:t>
            </a:r>
          </a:p>
          <a:p>
            <a:pPr lvl="1">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strings, to name a few</a:t>
            </a:r>
            <a:endParaRPr lang="en-US" b="0" i="0" dirty="0">
              <a:solidFill>
                <a:srgbClr val="262626"/>
              </a:solidFill>
              <a:effectLst/>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8E84095B-4DDD-0FF5-11A5-3F0CF1D8524B}"/>
              </a:ext>
            </a:extLst>
          </p:cNvPr>
          <p:cNvPicPr>
            <a:picLocks noChangeAspect="1"/>
          </p:cNvPicPr>
          <p:nvPr/>
        </p:nvPicPr>
        <p:blipFill>
          <a:blip r:embed="rId2"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937554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33D946-CE4C-8773-CEF8-FDFB442469DD}"/>
              </a:ext>
            </a:extLst>
          </p:cNvPr>
          <p:cNvSpPr>
            <a:spLocks noGrp="1"/>
          </p:cNvSpPr>
          <p:nvPr>
            <p:ph type="title"/>
          </p:nvPr>
        </p:nvSpPr>
        <p:spPr>
          <a:xfrm>
            <a:off x="838200" y="1"/>
            <a:ext cx="10515600" cy="744582"/>
          </a:xfrm>
        </p:spPr>
        <p:txBody>
          <a:bodyPr>
            <a:normAutofit fontScale="90000"/>
          </a:bodyPr>
          <a:lstStyle/>
          <a:p>
            <a:r>
              <a:rPr lang="en-IN" b="1" dirty="0" smtClean="0"/>
              <a:t/>
            </a:r>
            <a:br>
              <a:rPr lang="en-IN" b="1" dirty="0" smtClean="0"/>
            </a:br>
            <a:r>
              <a:rPr lang="en-IN" b="1" dirty="0" smtClean="0"/>
              <a:t>Inverse </a:t>
            </a:r>
            <a:r>
              <a:rPr lang="en-IN" b="1" dirty="0" smtClean="0"/>
              <a:t>of Relations and Functions </a:t>
            </a:r>
            <a:r>
              <a:rPr lang="en-US" dirty="0" smtClean="0"/>
              <a:t/>
            </a:r>
            <a:br>
              <a:rPr lang="en-US" dirty="0" smtClean="0"/>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6ED5EAC-4204-1092-C8AA-C9ED6DCC0661}"/>
              </a:ext>
            </a:extLst>
          </p:cNvPr>
          <p:cNvSpPr>
            <a:spLocks noGrp="1"/>
          </p:cNvSpPr>
          <p:nvPr>
            <p:ph idx="1"/>
          </p:nvPr>
        </p:nvSpPr>
        <p:spPr>
          <a:xfrm>
            <a:off x="0" y="836024"/>
            <a:ext cx="12192000" cy="6021976"/>
          </a:xfrm>
        </p:spPr>
        <p:txBody>
          <a:bodyPr>
            <a:normAutofit fontScale="77500" lnSpcReduction="20000"/>
          </a:bodyPr>
          <a:lstStyle/>
          <a:p>
            <a:pPr>
              <a:buNone/>
            </a:pPr>
            <a:r>
              <a:rPr lang="en-IN" dirty="0" smtClean="0"/>
              <a:t>An </a:t>
            </a:r>
            <a:r>
              <a:rPr lang="en-IN" b="1" dirty="0" smtClean="0"/>
              <a:t>inverse relation</a:t>
            </a:r>
            <a:r>
              <a:rPr lang="en-IN" dirty="0" smtClean="0"/>
              <a:t> is the inverse of a relation and is obtained by interchanging the elements of each ordered pair of the given relation. Let R be a relation from a set A to another set B. Then R is of the form {(x, y): x ∈ A and y ∈ B}. The inverse relationship of R is denoted by R</a:t>
            </a:r>
            <a:r>
              <a:rPr lang="en-IN" baseline="30000" dirty="0" smtClean="0"/>
              <a:t>-1</a:t>
            </a:r>
            <a:r>
              <a:rPr lang="en-IN" dirty="0" smtClean="0"/>
              <a:t> and its formula is R</a:t>
            </a:r>
            <a:r>
              <a:rPr lang="en-IN" baseline="30000" dirty="0" smtClean="0"/>
              <a:t>-1</a:t>
            </a:r>
            <a:r>
              <a:rPr lang="en-IN" dirty="0" smtClean="0"/>
              <a:t> = {(y, x): y ∈ B and x ∈ A}. i.e.,</a:t>
            </a:r>
            <a:endParaRPr lang="en-US" dirty="0" smtClean="0"/>
          </a:p>
          <a:p>
            <a:pPr lvl="0">
              <a:buNone/>
            </a:pPr>
            <a:r>
              <a:rPr lang="en-IN" dirty="0" smtClean="0"/>
              <a:t>The first element of each ordered pair of R = second element of corresponding ordered pair of R</a:t>
            </a:r>
            <a:r>
              <a:rPr lang="en-IN" baseline="30000" dirty="0" smtClean="0"/>
              <a:t>-1</a:t>
            </a:r>
            <a:r>
              <a:rPr lang="en-IN" dirty="0" smtClean="0"/>
              <a:t>.</a:t>
            </a:r>
            <a:endParaRPr lang="en-US" dirty="0" smtClean="0"/>
          </a:p>
          <a:p>
            <a:pPr lvl="0">
              <a:buNone/>
            </a:pPr>
            <a:r>
              <a:rPr lang="en-IN" dirty="0" smtClean="0"/>
              <a:t>The second element of each ordered pair of R = first element of corresponding ordered pair of R</a:t>
            </a:r>
            <a:r>
              <a:rPr lang="en-IN" baseline="30000" dirty="0" smtClean="0"/>
              <a:t>-1</a:t>
            </a:r>
            <a:r>
              <a:rPr lang="en-IN" dirty="0" smtClean="0"/>
              <a:t>.</a:t>
            </a:r>
            <a:endParaRPr lang="en-US" dirty="0" smtClean="0"/>
          </a:p>
          <a:p>
            <a:pPr>
              <a:buNone/>
            </a:pPr>
            <a:r>
              <a:rPr lang="en-IN" dirty="0" smtClean="0"/>
              <a:t>In simple words, if (x, y) ∈ R, then (y, x) ∈ R</a:t>
            </a:r>
            <a:r>
              <a:rPr lang="en-IN" baseline="30000" dirty="0" smtClean="0"/>
              <a:t>-1 </a:t>
            </a:r>
            <a:r>
              <a:rPr lang="en-IN" dirty="0" smtClean="0"/>
              <a:t>and vice versa. i.e., If R is from A to B, then R</a:t>
            </a:r>
            <a:r>
              <a:rPr lang="en-IN" baseline="30000" dirty="0" smtClean="0"/>
              <a:t>-1</a:t>
            </a:r>
            <a:r>
              <a:rPr lang="en-IN" dirty="0" smtClean="0"/>
              <a:t> is from B to A. Thus, if R is a subset of A x B, then R</a:t>
            </a:r>
            <a:r>
              <a:rPr lang="en-IN" baseline="30000" dirty="0" smtClean="0"/>
              <a:t>-1</a:t>
            </a:r>
            <a:r>
              <a:rPr lang="en-IN" dirty="0" smtClean="0"/>
              <a:t> is a subset of B x A.</a:t>
            </a:r>
            <a:endParaRPr lang="en-US" dirty="0" smtClean="0"/>
          </a:p>
          <a:p>
            <a:pPr>
              <a:buNone/>
            </a:pPr>
            <a:r>
              <a:rPr lang="en-IN" dirty="0" smtClean="0"/>
              <a:t>Example:</a:t>
            </a:r>
            <a:endParaRPr lang="en-US" dirty="0" smtClean="0"/>
          </a:p>
          <a:p>
            <a:pPr>
              <a:buNone/>
            </a:pPr>
            <a:r>
              <a:rPr lang="en-IN" dirty="0" smtClean="0"/>
              <a:t>The following relations and their inverse relations on two sets A = {a, b, c, d, e} and B = {1, 2, 3, 4, 5}.</a:t>
            </a:r>
            <a:endParaRPr lang="en-US" dirty="0" smtClean="0"/>
          </a:p>
          <a:p>
            <a:pPr lvl="0">
              <a:buNone/>
            </a:pPr>
            <a:r>
              <a:rPr lang="en-IN" dirty="0" smtClean="0"/>
              <a:t>If R = {(a, 2), (b, 4), (c, 1)} ⇔ R</a:t>
            </a:r>
            <a:r>
              <a:rPr lang="en-IN" baseline="30000" dirty="0" smtClean="0"/>
              <a:t>-1</a:t>
            </a:r>
            <a:r>
              <a:rPr lang="en-IN" dirty="0" smtClean="0"/>
              <a:t> = {(2, a), (4, b), (1, c)}</a:t>
            </a:r>
            <a:endParaRPr lang="en-US" dirty="0" smtClean="0"/>
          </a:p>
          <a:p>
            <a:pPr lvl="0">
              <a:buNone/>
            </a:pPr>
            <a:r>
              <a:rPr lang="en-IN" dirty="0" smtClean="0"/>
              <a:t>If R = {(c, 1), (b, 2), (a, 3)} ⇔ R</a:t>
            </a:r>
            <a:r>
              <a:rPr lang="en-IN" baseline="30000" dirty="0" smtClean="0"/>
              <a:t>-1</a:t>
            </a:r>
            <a:r>
              <a:rPr lang="en-IN" dirty="0" smtClean="0"/>
              <a:t> = {(1, c), (2, b), (3, a)}</a:t>
            </a:r>
            <a:endParaRPr lang="en-US" dirty="0" smtClean="0"/>
          </a:p>
          <a:p>
            <a:pPr lvl="0">
              <a:buNone/>
            </a:pPr>
            <a:r>
              <a:rPr lang="en-IN" dirty="0" smtClean="0"/>
              <a:t>If R = {(b, 3), (c, 2), (e, 1)} ⇔ R</a:t>
            </a:r>
            <a:r>
              <a:rPr lang="en-IN" baseline="30000" dirty="0" smtClean="0"/>
              <a:t>-1</a:t>
            </a:r>
            <a:r>
              <a:rPr lang="en-IN" dirty="0" smtClean="0"/>
              <a:t> = {(3, b), (2, c), (1, e)}</a:t>
            </a:r>
            <a:endParaRPr lang="en-US" dirty="0" smtClean="0"/>
          </a:p>
          <a:p>
            <a:pPr>
              <a:buNone/>
            </a:pPr>
            <a:r>
              <a:rPr lang="en-IN" b="1" dirty="0" smtClean="0"/>
              <a:t>Domain and Range of Inverse Function:</a:t>
            </a:r>
            <a:endParaRPr lang="en-US" dirty="0" smtClean="0"/>
          </a:p>
          <a:p>
            <a:pPr>
              <a:buNone/>
            </a:pPr>
            <a:r>
              <a:rPr lang="en-IN" dirty="0" smtClean="0"/>
              <a:t>The domain of a relation is the set of all first elements of its ordered pairs whereas the range is the set of all second elements of its ordered pairs. Let us consider the first example from the list of above examples and find the domain and range of each of the relation and its inverse relation.</a:t>
            </a:r>
            <a:endParaRPr lang="en-US" dirty="0" smtClean="0"/>
          </a:p>
          <a:p>
            <a:pPr>
              <a:buNone/>
            </a:pPr>
            <a:endParaRPr lang="en-IN" dirty="0"/>
          </a:p>
        </p:txBody>
      </p:sp>
      <p:pic>
        <p:nvPicPr>
          <p:cNvPr id="4" name="Picture 3">
            <a:extLst>
              <a:ext uri="{FF2B5EF4-FFF2-40B4-BE49-F238E27FC236}">
                <a16:creationId xmlns="" xmlns:a16="http://schemas.microsoft.com/office/drawing/2014/main" id="{8E84095B-4DDD-0FF5-11A5-3F0CF1D8524B}"/>
              </a:ext>
            </a:extLst>
          </p:cNvPr>
          <p:cNvPicPr>
            <a:picLocks noChangeAspect="1"/>
          </p:cNvPicPr>
          <p:nvPr/>
        </p:nvPicPr>
        <p:blipFill>
          <a:blip r:embed="rId2" cstate="print"/>
          <a:stretch>
            <a:fillRect/>
          </a:stretch>
        </p:blipFill>
        <p:spPr>
          <a:xfrm>
            <a:off x="-7214" y="-35486"/>
            <a:ext cx="690607" cy="871510"/>
          </a:xfrm>
          <a:prstGeom prst="rect">
            <a:avLst/>
          </a:prstGeom>
        </p:spPr>
      </p:pic>
    </p:spTree>
    <p:extLst>
      <p:ext uri="{BB962C8B-B14F-4D97-AF65-F5344CB8AC3E}">
        <p14:creationId xmlns="" xmlns:p14="http://schemas.microsoft.com/office/powerpoint/2010/main" val="937554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33D946-CE4C-8773-CEF8-FDFB442469DD}"/>
              </a:ext>
            </a:extLst>
          </p:cNvPr>
          <p:cNvSpPr>
            <a:spLocks noGrp="1"/>
          </p:cNvSpPr>
          <p:nvPr>
            <p:ph type="title"/>
          </p:nvPr>
        </p:nvSpPr>
        <p:spPr>
          <a:xfrm>
            <a:off x="838200" y="1"/>
            <a:ext cx="10515600" cy="744582"/>
          </a:xfrm>
        </p:spPr>
        <p:txBody>
          <a:bodyPr>
            <a:normAutofit fontScale="90000"/>
          </a:bodyPr>
          <a:lstStyle/>
          <a:p>
            <a:r>
              <a:rPr lang="en-IN" b="1" dirty="0" smtClean="0"/>
              <a:t/>
            </a:r>
            <a:br>
              <a:rPr lang="en-IN" b="1" dirty="0" smtClean="0"/>
            </a:br>
            <a:r>
              <a:rPr lang="en-IN" b="1" dirty="0" smtClean="0"/>
              <a:t>Inverse </a:t>
            </a:r>
            <a:r>
              <a:rPr lang="en-IN" b="1" dirty="0" smtClean="0"/>
              <a:t>of Relations and Functions </a:t>
            </a:r>
            <a:r>
              <a:rPr lang="en-US" dirty="0" smtClean="0"/>
              <a:t/>
            </a:r>
            <a:br>
              <a:rPr lang="en-US" dirty="0" smtClean="0"/>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6ED5EAC-4204-1092-C8AA-C9ED6DCC0661}"/>
              </a:ext>
            </a:extLst>
          </p:cNvPr>
          <p:cNvSpPr>
            <a:spLocks noGrp="1"/>
          </p:cNvSpPr>
          <p:nvPr>
            <p:ph idx="1"/>
          </p:nvPr>
        </p:nvSpPr>
        <p:spPr>
          <a:xfrm>
            <a:off x="0" y="836024"/>
            <a:ext cx="12192000" cy="6021976"/>
          </a:xfrm>
        </p:spPr>
        <p:txBody>
          <a:bodyPr>
            <a:normAutofit fontScale="77500" lnSpcReduction="20000"/>
          </a:bodyPr>
          <a:lstStyle/>
          <a:p>
            <a:pPr lvl="0">
              <a:buNone/>
            </a:pPr>
            <a:r>
              <a:rPr lang="en-IN" dirty="0" smtClean="0"/>
              <a:t>For R = {(a, 2), (b, 4), (c, 1)}, domain = {a, b, c} and range = {2, 4, 1}</a:t>
            </a:r>
            <a:endParaRPr lang="en-US" dirty="0" smtClean="0"/>
          </a:p>
          <a:p>
            <a:pPr lvl="0">
              <a:buNone/>
            </a:pPr>
            <a:r>
              <a:rPr lang="en-IN" dirty="0" smtClean="0"/>
              <a:t>For R</a:t>
            </a:r>
            <a:r>
              <a:rPr lang="en-IN" baseline="30000" dirty="0" smtClean="0"/>
              <a:t>-1</a:t>
            </a:r>
            <a:r>
              <a:rPr lang="en-IN" dirty="0" smtClean="0"/>
              <a:t> = {(2, a), (4, b), (1, c)}, domain = {2, 4, 1} and range = {a, b, c}</a:t>
            </a:r>
            <a:endParaRPr lang="en-US" dirty="0" smtClean="0"/>
          </a:p>
          <a:p>
            <a:pPr>
              <a:buNone/>
            </a:pPr>
            <a:r>
              <a:rPr lang="en-IN" dirty="0" smtClean="0"/>
              <a:t>The domain and range interchanged for R and R</a:t>
            </a:r>
            <a:r>
              <a:rPr lang="en-IN" baseline="30000" dirty="0" smtClean="0"/>
              <a:t>-1</a:t>
            </a:r>
            <a:r>
              <a:rPr lang="en-IN" dirty="0" smtClean="0"/>
              <a:t> i.e.,</a:t>
            </a:r>
            <a:endParaRPr lang="en-US" dirty="0" smtClean="0"/>
          </a:p>
          <a:p>
            <a:pPr lvl="0">
              <a:buNone/>
            </a:pPr>
            <a:r>
              <a:rPr lang="en-IN" dirty="0" smtClean="0"/>
              <a:t> the domain of R</a:t>
            </a:r>
            <a:r>
              <a:rPr lang="en-IN" baseline="30000" dirty="0" smtClean="0"/>
              <a:t>-1</a:t>
            </a:r>
            <a:r>
              <a:rPr lang="en-IN" dirty="0" smtClean="0"/>
              <a:t> = the range of R and</a:t>
            </a:r>
            <a:endParaRPr lang="en-US" dirty="0" smtClean="0"/>
          </a:p>
          <a:p>
            <a:pPr lvl="0">
              <a:buNone/>
            </a:pPr>
            <a:r>
              <a:rPr lang="en-IN" dirty="0" smtClean="0"/>
              <a:t> the range of R</a:t>
            </a:r>
            <a:r>
              <a:rPr lang="en-IN" baseline="30000" dirty="0" smtClean="0"/>
              <a:t>-1</a:t>
            </a:r>
            <a:r>
              <a:rPr lang="en-IN" dirty="0" smtClean="0"/>
              <a:t> = the domain of R.</a:t>
            </a:r>
            <a:endParaRPr lang="en-US" dirty="0" smtClean="0"/>
          </a:p>
          <a:p>
            <a:pPr>
              <a:buNone/>
            </a:pPr>
            <a:r>
              <a:rPr lang="en-IN" b="1" dirty="0" smtClean="0"/>
              <a:t>Note: </a:t>
            </a:r>
            <a:r>
              <a:rPr lang="en-IN" dirty="0" smtClean="0"/>
              <a:t>If R is a symmetric relation (i.e., if (b, a) ∈ R, for every (a, b) ∈ R), then R = R</a:t>
            </a:r>
            <a:r>
              <a:rPr lang="en-IN" baseline="30000" dirty="0" smtClean="0"/>
              <a:t>-1</a:t>
            </a:r>
            <a:r>
              <a:rPr lang="en-IN" dirty="0" smtClean="0"/>
              <a:t>. For example, consider a symmetric relation R = {(1, a) (a, 1), (2, b), (b, 2)}. The inverse of this relation is, R</a:t>
            </a:r>
            <a:r>
              <a:rPr lang="en-IN" baseline="30000" dirty="0" smtClean="0"/>
              <a:t>-1</a:t>
            </a:r>
            <a:r>
              <a:rPr lang="en-IN" dirty="0" smtClean="0"/>
              <a:t> = {(a, 1), (1, a), (b, 2), (2, b)}. Technically, R = R</a:t>
            </a:r>
            <a:r>
              <a:rPr lang="en-IN" baseline="30000" dirty="0" smtClean="0"/>
              <a:t>-1</a:t>
            </a:r>
            <a:r>
              <a:rPr lang="en-IN" dirty="0" smtClean="0"/>
              <a:t>, because the order of elements is NOT important while writing a set. In this case, the domain of R = range of R = domain of R</a:t>
            </a:r>
            <a:r>
              <a:rPr lang="en-IN" baseline="30000" dirty="0" smtClean="0"/>
              <a:t>-1</a:t>
            </a:r>
            <a:r>
              <a:rPr lang="en-IN" dirty="0" smtClean="0"/>
              <a:t> = range of R</a:t>
            </a:r>
            <a:r>
              <a:rPr lang="en-IN" baseline="30000" dirty="0" smtClean="0"/>
              <a:t>-1</a:t>
            </a:r>
            <a:r>
              <a:rPr lang="en-IN" dirty="0" smtClean="0"/>
              <a:t> = {1, 2, a, b}.</a:t>
            </a:r>
            <a:endParaRPr lang="en-US" dirty="0" smtClean="0"/>
          </a:p>
          <a:p>
            <a:pPr>
              <a:buNone/>
            </a:pPr>
            <a:r>
              <a:rPr lang="en-IN" b="1" dirty="0" smtClean="0"/>
              <a:t>Inverse Relation Theorem</a:t>
            </a:r>
            <a:endParaRPr lang="en-US" dirty="0" smtClean="0"/>
          </a:p>
          <a:p>
            <a:pPr>
              <a:buNone/>
            </a:pPr>
            <a:r>
              <a:rPr lang="en-IN" b="1" dirty="0" smtClean="0"/>
              <a:t>Statement: </a:t>
            </a:r>
            <a:r>
              <a:rPr lang="en-IN" dirty="0" smtClean="0"/>
              <a:t>For any relation R, (R</a:t>
            </a:r>
            <a:r>
              <a:rPr lang="en-IN" baseline="30000" dirty="0" smtClean="0"/>
              <a:t>-1</a:t>
            </a:r>
            <a:r>
              <a:rPr lang="en-IN" dirty="0" smtClean="0"/>
              <a:t>)</a:t>
            </a:r>
            <a:r>
              <a:rPr lang="en-IN" baseline="30000" dirty="0" smtClean="0"/>
              <a:t>-1</a:t>
            </a:r>
            <a:r>
              <a:rPr lang="en-IN" dirty="0" smtClean="0"/>
              <a:t> = R.</a:t>
            </a:r>
            <a:endParaRPr lang="en-US" dirty="0" smtClean="0"/>
          </a:p>
          <a:p>
            <a:pPr>
              <a:buNone/>
            </a:pPr>
            <a:r>
              <a:rPr lang="en-IN" b="1" dirty="0" smtClean="0"/>
              <a:t>Proof: </a:t>
            </a:r>
            <a:r>
              <a:rPr lang="en-IN" dirty="0" smtClean="0"/>
              <a:t>Here is the proof of the inverse relation theorem.</a:t>
            </a:r>
            <a:endParaRPr lang="en-US" dirty="0" smtClean="0"/>
          </a:p>
          <a:p>
            <a:pPr>
              <a:buNone/>
            </a:pPr>
            <a:r>
              <a:rPr lang="en-IN" dirty="0" smtClean="0"/>
              <a:t>Let (x, y) ∈ R</a:t>
            </a:r>
            <a:endParaRPr lang="en-US" dirty="0" smtClean="0"/>
          </a:p>
          <a:p>
            <a:pPr>
              <a:buNone/>
            </a:pPr>
            <a:r>
              <a:rPr lang="en-IN" dirty="0" smtClean="0"/>
              <a:t>⇔ (y, x) ∈ R</a:t>
            </a:r>
            <a:r>
              <a:rPr lang="en-IN" baseline="30000" dirty="0" smtClean="0"/>
              <a:t>-1</a:t>
            </a:r>
            <a:endParaRPr lang="en-US" dirty="0" smtClean="0"/>
          </a:p>
          <a:p>
            <a:pPr>
              <a:buNone/>
            </a:pPr>
            <a:r>
              <a:rPr lang="en-IN" dirty="0" smtClean="0"/>
              <a:t>⇔ (x, y) ∈ (R</a:t>
            </a:r>
            <a:r>
              <a:rPr lang="en-IN" baseline="30000" dirty="0" smtClean="0"/>
              <a:t>-1</a:t>
            </a:r>
            <a:r>
              <a:rPr lang="en-IN" dirty="0" smtClean="0"/>
              <a:t>)</a:t>
            </a:r>
            <a:r>
              <a:rPr lang="en-IN" baseline="30000" dirty="0" smtClean="0"/>
              <a:t>-1</a:t>
            </a:r>
            <a:endParaRPr lang="en-US" dirty="0" smtClean="0"/>
          </a:p>
          <a:p>
            <a:pPr>
              <a:buNone/>
            </a:pPr>
            <a:r>
              <a:rPr lang="en-IN" dirty="0" smtClean="0"/>
              <a:t>Thus, (R</a:t>
            </a:r>
            <a:r>
              <a:rPr lang="en-IN" baseline="30000" dirty="0" smtClean="0"/>
              <a:t>-1</a:t>
            </a:r>
            <a:r>
              <a:rPr lang="en-IN" dirty="0" smtClean="0"/>
              <a:t>)</a:t>
            </a:r>
            <a:r>
              <a:rPr lang="en-IN" baseline="30000" dirty="0" smtClean="0"/>
              <a:t>-1</a:t>
            </a:r>
            <a:r>
              <a:rPr lang="en-IN" dirty="0" smtClean="0"/>
              <a:t> = R.</a:t>
            </a:r>
            <a:endParaRPr lang="en-US" dirty="0" smtClean="0"/>
          </a:p>
          <a:p>
            <a:pPr>
              <a:buNone/>
            </a:pPr>
            <a:r>
              <a:rPr lang="en-IN" dirty="0" smtClean="0"/>
              <a:t>Hence proved.</a:t>
            </a:r>
            <a:endParaRPr lang="en-US" dirty="0" smtClean="0"/>
          </a:p>
          <a:p>
            <a:pPr>
              <a:buNone/>
            </a:pPr>
            <a:endParaRPr lang="en-IN" dirty="0"/>
          </a:p>
        </p:txBody>
      </p:sp>
      <p:pic>
        <p:nvPicPr>
          <p:cNvPr id="4" name="Picture 3">
            <a:extLst>
              <a:ext uri="{FF2B5EF4-FFF2-40B4-BE49-F238E27FC236}">
                <a16:creationId xmlns="" xmlns:a16="http://schemas.microsoft.com/office/drawing/2014/main" id="{8E84095B-4DDD-0FF5-11A5-3F0CF1D8524B}"/>
              </a:ext>
            </a:extLst>
          </p:cNvPr>
          <p:cNvPicPr>
            <a:picLocks noChangeAspect="1"/>
          </p:cNvPicPr>
          <p:nvPr/>
        </p:nvPicPr>
        <p:blipFill>
          <a:blip r:embed="rId2" cstate="print"/>
          <a:stretch>
            <a:fillRect/>
          </a:stretch>
        </p:blipFill>
        <p:spPr>
          <a:xfrm>
            <a:off x="-7214" y="-35486"/>
            <a:ext cx="690607" cy="871510"/>
          </a:xfrm>
          <a:prstGeom prst="rect">
            <a:avLst/>
          </a:prstGeom>
        </p:spPr>
      </p:pic>
    </p:spTree>
    <p:extLst>
      <p:ext uri="{BB962C8B-B14F-4D97-AF65-F5344CB8AC3E}">
        <p14:creationId xmlns="" xmlns:p14="http://schemas.microsoft.com/office/powerpoint/2010/main" val="937554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5A082-1C0E-0F03-CA7A-D782AC32FBD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Relevant Books</a:t>
            </a:r>
            <a:endParaRPr lang="en-IN" dirty="0"/>
          </a:p>
        </p:txBody>
      </p:sp>
      <p:sp>
        <p:nvSpPr>
          <p:cNvPr id="3" name="Content Placeholder 2">
            <a:extLst>
              <a:ext uri="{FF2B5EF4-FFF2-40B4-BE49-F238E27FC236}">
                <a16:creationId xmlns="" xmlns:a16="http://schemas.microsoft.com/office/drawing/2014/main" id="{6EFE987D-C7CE-55D7-E0D8-87BE04D6CC59}"/>
              </a:ext>
            </a:extLst>
          </p:cNvPr>
          <p:cNvSpPr>
            <a:spLocks noGrp="1"/>
          </p:cNvSpPr>
          <p:nvPr>
            <p:ph idx="1"/>
          </p:nvPr>
        </p:nvSpPr>
        <p:spPr/>
        <p:txBody>
          <a:bodyPr>
            <a:normAutofit lnSpcReduction="10000"/>
          </a:bodyPr>
          <a:lstStyle/>
          <a:p>
            <a:pPr algn="just"/>
            <a:r>
              <a:rPr lang="en-IN" b="1" i="0" dirty="0">
                <a:solidFill>
                  <a:srgbClr val="262626"/>
                </a:solidFill>
                <a:effectLst/>
                <a:latin typeface="Times New Roman" panose="02020603050405020304" pitchFamily="18" charset="0"/>
                <a:cs typeface="Times New Roman" panose="02020603050405020304" pitchFamily="18" charset="0"/>
              </a:rPr>
              <a:t>Textbooks</a:t>
            </a:r>
            <a:endParaRPr lang="en-IN" b="0" i="0" dirty="0">
              <a:solidFill>
                <a:srgbClr val="262626"/>
              </a:solidFill>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b="0" i="0" dirty="0">
                <a:solidFill>
                  <a:srgbClr val="262626"/>
                </a:solidFill>
                <a:effectLst/>
                <a:latin typeface="Times New Roman" panose="02020603050405020304" pitchFamily="18" charset="0"/>
                <a:cs typeface="Times New Roman" panose="02020603050405020304" pitchFamily="18" charset="0"/>
              </a:rPr>
              <a:t>C.L. Liu “Elements of Discrete Mathematics". McGraw Hill, 3rd Edition.</a:t>
            </a:r>
          </a:p>
          <a:p>
            <a:pPr lvl="1" algn="just">
              <a:buFont typeface="Wingdings" panose="05000000000000000000" pitchFamily="2" charset="2"/>
              <a:buChar char="Ø"/>
            </a:pPr>
            <a:r>
              <a:rPr lang="en-IN" b="0" i="0" dirty="0" err="1">
                <a:solidFill>
                  <a:srgbClr val="262626"/>
                </a:solidFill>
                <a:effectLst/>
                <a:latin typeface="Times New Roman" panose="02020603050405020304" pitchFamily="18" charset="0"/>
                <a:cs typeface="Times New Roman" panose="02020603050405020304" pitchFamily="18" charset="0"/>
              </a:rPr>
              <a:t>Santha</a:t>
            </a:r>
            <a:r>
              <a:rPr lang="en-IN" b="0" i="0" dirty="0">
                <a:solidFill>
                  <a:srgbClr val="262626"/>
                </a:solidFill>
                <a:effectLst/>
                <a:latin typeface="Times New Roman" panose="02020603050405020304" pitchFamily="18" charset="0"/>
                <a:cs typeface="Times New Roman" panose="02020603050405020304" pitchFamily="18" charset="0"/>
              </a:rPr>
              <a:t>,"Discrete Mathematics with Graph Theory, Cengage Learning, 1st Edition.</a:t>
            </a:r>
          </a:p>
          <a:p>
            <a:pPr algn="just"/>
            <a:r>
              <a:rPr lang="en-IN" b="1" i="0" dirty="0">
                <a:solidFill>
                  <a:srgbClr val="262626"/>
                </a:solidFill>
                <a:effectLst/>
                <a:latin typeface="Times New Roman" panose="02020603050405020304" pitchFamily="18" charset="0"/>
                <a:cs typeface="Times New Roman" panose="02020603050405020304" pitchFamily="18" charset="0"/>
              </a:rPr>
              <a:t>Reference Books</a:t>
            </a:r>
            <a:endParaRPr lang="en-IN" b="0" i="0" dirty="0">
              <a:solidFill>
                <a:srgbClr val="262626"/>
              </a:solidFill>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b="0" i="0" dirty="0">
                <a:solidFill>
                  <a:srgbClr val="262626"/>
                </a:solidFill>
                <a:effectLst/>
                <a:latin typeface="Times New Roman" panose="02020603050405020304" pitchFamily="18" charset="0"/>
                <a:cs typeface="Times New Roman" panose="02020603050405020304" pitchFamily="18" charset="0"/>
              </a:rPr>
              <a:t>B. </a:t>
            </a:r>
            <a:r>
              <a:rPr lang="en-IN" b="0" i="0" dirty="0" err="1">
                <a:solidFill>
                  <a:srgbClr val="262626"/>
                </a:solidFill>
                <a:effectLst/>
                <a:latin typeface="Times New Roman" panose="02020603050405020304" pitchFamily="18" charset="0"/>
                <a:cs typeface="Times New Roman" panose="02020603050405020304" pitchFamily="18" charset="0"/>
              </a:rPr>
              <a:t>Kolaman</a:t>
            </a:r>
            <a:r>
              <a:rPr lang="en-IN" b="0" i="0" dirty="0">
                <a:solidFill>
                  <a:srgbClr val="262626"/>
                </a:solidFill>
                <a:effectLst/>
                <a:latin typeface="Times New Roman" panose="02020603050405020304" pitchFamily="18" charset="0"/>
                <a:cs typeface="Times New Roman" panose="02020603050405020304" pitchFamily="18" charset="0"/>
              </a:rPr>
              <a:t>, and R.C. Busby, “Discrete Mathematical Structures”, PHI, 1st Edition.</a:t>
            </a:r>
          </a:p>
          <a:p>
            <a:pPr lvl="1" algn="just">
              <a:buFont typeface="Wingdings" panose="05000000000000000000" pitchFamily="2" charset="2"/>
              <a:buChar char="Ø"/>
            </a:pPr>
            <a:r>
              <a:rPr lang="en-IN" b="0" i="0" dirty="0" err="1">
                <a:solidFill>
                  <a:srgbClr val="262626"/>
                </a:solidFill>
                <a:effectLst/>
                <a:latin typeface="Times New Roman" panose="02020603050405020304" pitchFamily="18" charset="0"/>
                <a:cs typeface="Times New Roman" panose="02020603050405020304" pitchFamily="18" charset="0"/>
              </a:rPr>
              <a:t>Gersting</a:t>
            </a:r>
            <a:r>
              <a:rPr lang="en-IN" b="0" i="0" dirty="0">
                <a:solidFill>
                  <a:srgbClr val="262626"/>
                </a:solidFill>
                <a:effectLst/>
                <a:latin typeface="Times New Roman" panose="02020603050405020304" pitchFamily="18" charset="0"/>
                <a:cs typeface="Times New Roman" panose="02020603050405020304" pitchFamily="18" charset="0"/>
              </a:rPr>
              <a:t>, L. Judith “Mathematical Structures for computer Science”, Computer Science Press.</a:t>
            </a:r>
          </a:p>
          <a:p>
            <a:pPr algn="just"/>
            <a:r>
              <a:rPr lang="en-IN" b="1" i="0" dirty="0">
                <a:solidFill>
                  <a:srgbClr val="262626"/>
                </a:solidFill>
                <a:effectLst/>
                <a:latin typeface="Times New Roman" panose="02020603050405020304" pitchFamily="18" charset="0"/>
                <a:cs typeface="Times New Roman" panose="02020603050405020304" pitchFamily="18" charset="0"/>
              </a:rPr>
              <a:t>Links for e-book:</a:t>
            </a:r>
            <a:endParaRPr lang="en-IN" b="0" i="0" dirty="0">
              <a:solidFill>
                <a:srgbClr val="262626"/>
              </a:solidFill>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b="0" i="0" u="sng" dirty="0">
                <a:solidFill>
                  <a:srgbClr val="2075A3"/>
                </a:solidFill>
                <a:effectLst/>
                <a:latin typeface="Times New Roman" panose="02020603050405020304" pitchFamily="18" charset="0"/>
                <a:cs typeface="Times New Roman" panose="02020603050405020304" pitchFamily="18" charset="0"/>
                <a:hlinkClick r:id="rId2"/>
              </a:rPr>
              <a:t>http://discrete.openmathbooks.org/pdfs/dmoi-tablet.pdf</a:t>
            </a:r>
            <a:endParaRPr lang="en-IN" b="0" i="0" dirty="0">
              <a:solidFill>
                <a:srgbClr val="262626"/>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5B585245-BCB6-12ED-AEA4-128709E9BE2C}"/>
              </a:ext>
            </a:extLst>
          </p:cNvPr>
          <p:cNvPicPr>
            <a:picLocks noChangeAspect="1"/>
          </p:cNvPicPr>
          <p:nvPr/>
        </p:nvPicPr>
        <p:blipFill>
          <a:blip r:embed="rId3"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3484379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91529E-804F-4D61-8115-CDC538F45A24}"/>
              </a:ext>
            </a:extLst>
          </p:cNvPr>
          <p:cNvSpPr>
            <a:spLocks noGrp="1"/>
          </p:cNvSpPr>
          <p:nvPr>
            <p:ph type="title"/>
          </p:nvPr>
        </p:nvSpPr>
        <p:spPr>
          <a:xfrm>
            <a:off x="838200" y="1"/>
            <a:ext cx="10515600" cy="470262"/>
          </a:xfrm>
        </p:spPr>
        <p:txBody>
          <a:bodyPr>
            <a:normAutofit fontScale="90000"/>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 xmlns:a16="http://schemas.microsoft.com/office/drawing/2014/main" id="{9EC90EF4-447E-195D-2A59-3BDA32742FF3}"/>
              </a:ext>
            </a:extLst>
          </p:cNvPr>
          <p:cNvSpPr>
            <a:spLocks noGrp="1"/>
          </p:cNvSpPr>
          <p:nvPr>
            <p:ph idx="1"/>
          </p:nvPr>
        </p:nvSpPr>
        <p:spPr>
          <a:xfrm>
            <a:off x="838200" y="862148"/>
            <a:ext cx="10515600" cy="5695405"/>
          </a:xfrm>
        </p:spPr>
        <p:txBody>
          <a:bodyPr>
            <a:normAutofit fontScale="62500" lnSpcReduction="20000"/>
          </a:bodyPr>
          <a:lstStyle/>
          <a:p>
            <a:r>
              <a:rPr lang="en-US" b="1" dirty="0">
                <a:effectLst/>
                <a:latin typeface="Times New Roman" panose="02020603050405020304" pitchFamily="18" charset="0"/>
                <a:cs typeface="Times New Roman" panose="02020603050405020304" pitchFamily="18" charset="0"/>
              </a:rPr>
              <a:t>Other Resources:</a:t>
            </a:r>
            <a:endParaRPr lang="en-US" b="0" dirty="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u="sng" dirty="0">
                <a:solidFill>
                  <a:srgbClr val="2075A3"/>
                </a:solidFill>
                <a:effectLst/>
                <a:latin typeface="Times New Roman" panose="02020603050405020304" pitchFamily="18" charset="0"/>
                <a:cs typeface="Times New Roman" panose="02020603050405020304" pitchFamily="18" charset="0"/>
                <a:hlinkClick r:id="rId2"/>
              </a:rPr>
              <a:t>https://www.csm.ornl.gov/~sheldon/ds/sec4.5.html</a:t>
            </a:r>
            <a:endParaRPr lang="en-US" dirty="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u="sng" dirty="0">
                <a:solidFill>
                  <a:srgbClr val="2075A3"/>
                </a:solidFill>
                <a:effectLst/>
                <a:latin typeface="Times New Roman" panose="02020603050405020304" pitchFamily="18" charset="0"/>
                <a:cs typeface="Times New Roman" panose="02020603050405020304" pitchFamily="18" charset="0"/>
                <a:hlinkClick r:id="rId3"/>
              </a:rPr>
              <a:t>https://math24.net/binary-relations.html</a:t>
            </a:r>
            <a:endParaRPr lang="en-US" dirty="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u="sng" dirty="0">
                <a:solidFill>
                  <a:srgbClr val="2075A3"/>
                </a:solidFill>
                <a:effectLst/>
                <a:latin typeface="Times New Roman" panose="02020603050405020304" pitchFamily="18" charset="0"/>
                <a:cs typeface="Times New Roman" panose="02020603050405020304" pitchFamily="18" charset="0"/>
                <a:hlinkClick r:id="rId4"/>
              </a:rPr>
              <a:t>https://www.toppr.com/guides/maths/relations-and-functions/types-of-relations</a:t>
            </a:r>
            <a:r>
              <a:rPr lang="en-US" u="sng" dirty="0" smtClean="0">
                <a:solidFill>
                  <a:srgbClr val="2075A3"/>
                </a:solidFill>
                <a:effectLst/>
                <a:latin typeface="Times New Roman" panose="02020603050405020304" pitchFamily="18" charset="0"/>
                <a:cs typeface="Times New Roman" panose="02020603050405020304" pitchFamily="18" charset="0"/>
                <a:hlinkClick r:id="rId4"/>
              </a:rPr>
              <a:t>/</a:t>
            </a:r>
            <a:endParaRPr lang="en-US" u="sng" dirty="0" smtClean="0">
              <a:solidFill>
                <a:srgbClr val="2075A3"/>
              </a:solidFill>
              <a:effectLst/>
              <a:latin typeface="Times New Roman" panose="02020603050405020304" pitchFamily="18" charset="0"/>
              <a:cs typeface="Times New Roman" panose="02020603050405020304" pitchFamily="18" charset="0"/>
            </a:endParaRPr>
          </a:p>
          <a:p>
            <a:pPr marL="0" indent="0">
              <a:buNone/>
            </a:pPr>
            <a:r>
              <a:rPr lang="en-US" b="1" dirty="0" smtClean="0">
                <a:latin typeface="inherit"/>
              </a:rPr>
              <a:t>Link of e-book</a:t>
            </a:r>
          </a:p>
          <a:p>
            <a:pPr marL="0" indent="0">
              <a:buNone/>
            </a:pPr>
            <a:r>
              <a:rPr lang="en-US" u="sng" dirty="0" smtClean="0">
                <a:solidFill>
                  <a:srgbClr val="2075A3"/>
                </a:solidFill>
                <a:latin typeface="inherit"/>
                <a:hlinkClick r:id="rId5"/>
              </a:rPr>
              <a:t>https://www.science4all.org/article/duality-in-linear-programming/</a:t>
            </a:r>
            <a:endParaRPr lang="en-US" dirty="0" smtClean="0">
              <a:latin typeface="inherit"/>
            </a:endParaRPr>
          </a:p>
          <a:p>
            <a:pPr marL="0" indent="0">
              <a:buNone/>
            </a:pPr>
            <a:r>
              <a:rPr lang="en-US" u="sng" dirty="0" smtClean="0">
                <a:solidFill>
                  <a:srgbClr val="2075A3"/>
                </a:solidFill>
                <a:latin typeface="inherit"/>
                <a:hlinkClick r:id="rId6"/>
              </a:rPr>
              <a:t>http://discrete.openmathbooks.org/pdfs/dmoi-tablet.pdf</a:t>
            </a:r>
            <a:endParaRPr lang="en-US" dirty="0" smtClean="0">
              <a:latin typeface="inherit"/>
            </a:endParaRPr>
          </a:p>
          <a:p>
            <a:pPr marL="0" indent="0">
              <a:buNone/>
            </a:pPr>
            <a:r>
              <a:rPr lang="en-US" b="1" dirty="0" err="1" smtClean="0">
                <a:latin typeface="inherit"/>
              </a:rPr>
              <a:t>weblinks</a:t>
            </a:r>
            <a:r>
              <a:rPr lang="en-US" b="1" dirty="0" smtClean="0">
                <a:latin typeface="inherit"/>
              </a:rPr>
              <a:t> :</a:t>
            </a:r>
          </a:p>
          <a:p>
            <a:pPr marL="0" indent="0">
              <a:buNone/>
            </a:pPr>
            <a:r>
              <a:rPr lang="en-US" dirty="0" smtClean="0">
                <a:latin typeface="inherit"/>
                <a:hlinkClick r:id="rId7"/>
              </a:rPr>
              <a:t>   https://www.javatpoint.com/algebra-of-sets</a:t>
            </a:r>
            <a:endParaRPr lang="en-US" dirty="0" smtClean="0">
              <a:latin typeface="inherit"/>
            </a:endParaRPr>
          </a:p>
          <a:p>
            <a:r>
              <a:rPr lang="en-US" u="sng" dirty="0" smtClean="0">
                <a:solidFill>
                  <a:srgbClr val="2075A3"/>
                </a:solidFill>
                <a:latin typeface="inherit"/>
                <a:hlinkClick r:id="rId8"/>
              </a:rPr>
              <a:t>https://www.javatpoint.com/principle-of-duality-in-discrete-mathematics</a:t>
            </a:r>
            <a:endParaRPr lang="en-US" dirty="0" smtClean="0">
              <a:latin typeface="inherit"/>
            </a:endParaRPr>
          </a:p>
          <a:p>
            <a:r>
              <a:rPr lang="en-US" dirty="0" smtClean="0">
                <a:hlinkClick r:id="rId9"/>
              </a:rPr>
              <a:t>PPT - Discrete Mathematics SETS PowerPoint Presentation, free download - ID:4004039 (slideserve.com)</a:t>
            </a:r>
            <a:endParaRPr lang="en-US" dirty="0" smtClean="0"/>
          </a:p>
          <a:p>
            <a:r>
              <a:rPr lang="en-US" dirty="0" smtClean="0">
                <a:hlinkClick r:id="rId10"/>
              </a:rPr>
              <a:t>PPT - Discrete Mathematics: Set Operations and Identities PowerPoint Presentation - ID:5559797 (slideserve.com)</a:t>
            </a:r>
            <a:endParaRPr lang="en-US" dirty="0" smtClean="0"/>
          </a:p>
          <a:p>
            <a:r>
              <a:rPr lang="en-US" b="1" dirty="0" smtClean="0"/>
              <a:t>VEDIOLINK:</a:t>
            </a:r>
          </a:p>
          <a:p>
            <a:r>
              <a:rPr lang="en-US" b="1" dirty="0" smtClean="0">
                <a:hlinkClick r:id="rId11"/>
              </a:rPr>
              <a:t>https://www.youtube.com/watch?v=wGLTV8MgLlA&amp;list=PLU6SqdYcYsfJ27O0dvuMwafS3X8CecqUg</a:t>
            </a:r>
            <a:endParaRPr lang="en-US" b="1" dirty="0" smtClean="0"/>
          </a:p>
          <a:p>
            <a:r>
              <a:rPr lang="en-US" b="1" dirty="0" smtClean="0">
                <a:hlinkClick r:id="rId12"/>
              </a:rPr>
              <a:t>https://www.youtube.com/watch?v=RW42KXPaw_A&amp;list=PLmXKhU9FNesRORH5XXsErmamVvUT_zbG4</a:t>
            </a:r>
            <a:endParaRPr lang="en-US" b="1" dirty="0" smtClean="0"/>
          </a:p>
          <a:p>
            <a:pPr lvl="1">
              <a:buFont typeface="Wingdings" panose="05000000000000000000" pitchFamily="2" charset="2"/>
              <a:buChar char="Ø"/>
            </a:pPr>
            <a:endParaRPr lang="en-US" dirty="0">
              <a:effectLst/>
              <a:latin typeface="Times New Roman" panose="02020603050405020304" pitchFamily="18" charset="0"/>
              <a:cs typeface="Times New Roman" panose="02020603050405020304" pitchFamily="18" charset="0"/>
            </a:endParaRPr>
          </a:p>
          <a:p>
            <a:pPr marL="0" indent="0">
              <a:buNone/>
            </a:pPr>
            <a:r>
              <a:rPr lang="en-US" b="0" dirty="0">
                <a:effectLst/>
                <a:latin typeface="Times New Roman" panose="02020603050405020304" pitchFamily="18" charset="0"/>
                <a:cs typeface="Times New Roman" panose="02020603050405020304" pitchFamily="18" charset="0"/>
              </a:rPr>
              <a:t/>
            </a:r>
            <a:br>
              <a:rPr lang="en-US" b="0" dirty="0">
                <a:effectLst/>
                <a:latin typeface="Times New Roman" panose="02020603050405020304" pitchFamily="18" charset="0"/>
                <a:cs typeface="Times New Roman" panose="02020603050405020304" pitchFamily="18" charset="0"/>
              </a:rPr>
            </a:br>
            <a:r>
              <a:rPr lang="en-US" b="0" dirty="0">
                <a:effectLst/>
                <a:latin typeface="Times New Roman" panose="02020603050405020304" pitchFamily="18" charset="0"/>
                <a:cs typeface="Times New Roman" panose="02020603050405020304" pitchFamily="18" charset="0"/>
              </a:rPr>
              <a:t/>
            </a:r>
            <a:br>
              <a:rPr lang="en-US"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CD89D553-6462-2688-0D71-D0DD883FBC1F}"/>
              </a:ext>
            </a:extLst>
          </p:cNvPr>
          <p:cNvPicPr>
            <a:picLocks noChangeAspect="1"/>
          </p:cNvPicPr>
          <p:nvPr/>
        </p:nvPicPr>
        <p:blipFill>
          <a:blip r:embed="rId13" cstate="print"/>
          <a:stretch>
            <a:fillRect/>
          </a:stretch>
        </p:blipFill>
        <p:spPr>
          <a:xfrm>
            <a:off x="-7214" y="-35487"/>
            <a:ext cx="690607" cy="1087943"/>
          </a:xfrm>
          <a:prstGeom prst="rect">
            <a:avLst/>
          </a:prstGeom>
        </p:spPr>
      </p:pic>
    </p:spTree>
    <p:extLst>
      <p:ext uri="{BB962C8B-B14F-4D97-AF65-F5344CB8AC3E}">
        <p14:creationId xmlns="" xmlns:p14="http://schemas.microsoft.com/office/powerpoint/2010/main" val="7376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5AAED1-3D0D-12F3-9553-372EDFED31E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Binary Relation</a:t>
            </a:r>
            <a:endParaRPr lang="en-IN" dirty="0"/>
          </a:p>
        </p:txBody>
      </p:sp>
      <p:sp>
        <p:nvSpPr>
          <p:cNvPr id="3" name="Content Placeholder 2">
            <a:extLst>
              <a:ext uri="{FF2B5EF4-FFF2-40B4-BE49-F238E27FC236}">
                <a16:creationId xmlns="" xmlns:a16="http://schemas.microsoft.com/office/drawing/2014/main" id="{E95FA2D5-5E9E-00B4-DC6B-C4F1AD5C896B}"/>
              </a:ext>
            </a:extLst>
          </p:cNvPr>
          <p:cNvSpPr>
            <a:spLocks noGrp="1"/>
          </p:cNvSpPr>
          <p:nvPr>
            <p:ph idx="1"/>
          </p:nvPr>
        </p:nvSpPr>
        <p:spPr/>
        <p:txBody>
          <a:bodyPr/>
          <a:lstStyle/>
          <a:p>
            <a:pPr marL="0" indent="0">
              <a:buNone/>
            </a:pPr>
            <a:r>
              <a:rPr lang="en-IN" dirty="0"/>
              <a:t>Example</a:t>
            </a:r>
          </a:p>
          <a:p>
            <a:pPr marL="0" indent="0">
              <a:buNone/>
            </a:pPr>
            <a:endParaRPr lang="en-IN" dirty="0"/>
          </a:p>
        </p:txBody>
      </p:sp>
      <p:pic>
        <p:nvPicPr>
          <p:cNvPr id="5" name="Picture 4">
            <a:extLst>
              <a:ext uri="{FF2B5EF4-FFF2-40B4-BE49-F238E27FC236}">
                <a16:creationId xmlns="" xmlns:a16="http://schemas.microsoft.com/office/drawing/2014/main" id="{C2A17C10-4EB8-8483-5D15-2AD3000578B7}"/>
              </a:ext>
            </a:extLst>
          </p:cNvPr>
          <p:cNvPicPr>
            <a:picLocks noChangeAspect="1"/>
          </p:cNvPicPr>
          <p:nvPr/>
        </p:nvPicPr>
        <p:blipFill>
          <a:blip r:embed="rId2" cstate="print"/>
          <a:stretch>
            <a:fillRect/>
          </a:stretch>
        </p:blipFill>
        <p:spPr>
          <a:xfrm>
            <a:off x="981368" y="2515967"/>
            <a:ext cx="8114505" cy="4047772"/>
          </a:xfrm>
          <a:prstGeom prst="rect">
            <a:avLst/>
          </a:prstGeom>
        </p:spPr>
      </p:pic>
      <p:pic>
        <p:nvPicPr>
          <p:cNvPr id="6" name="Picture 5">
            <a:extLst>
              <a:ext uri="{FF2B5EF4-FFF2-40B4-BE49-F238E27FC236}">
                <a16:creationId xmlns="" xmlns:a16="http://schemas.microsoft.com/office/drawing/2014/main" id="{F587BF26-ABD0-4F46-050F-9C5FE0347402}"/>
              </a:ext>
            </a:extLst>
          </p:cNvPr>
          <p:cNvPicPr>
            <a:picLocks noChangeAspect="1"/>
          </p:cNvPicPr>
          <p:nvPr/>
        </p:nvPicPr>
        <p:blipFill>
          <a:blip r:embed="rId3"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390629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A3CADD-1E98-E41C-2E76-5C1B71E3335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Binary Relation</a:t>
            </a:r>
          </a:p>
        </p:txBody>
      </p:sp>
      <p:sp>
        <p:nvSpPr>
          <p:cNvPr id="7" name="Content Placeholder 6">
            <a:extLst>
              <a:ext uri="{FF2B5EF4-FFF2-40B4-BE49-F238E27FC236}">
                <a16:creationId xmlns="" xmlns:a16="http://schemas.microsoft.com/office/drawing/2014/main" id="{0B323F8F-C756-1BD2-59DB-232A7942BD28}"/>
              </a:ext>
            </a:extLst>
          </p:cNvPr>
          <p:cNvSpPr>
            <a:spLocks noGrp="1"/>
          </p:cNvSpPr>
          <p:nvPr>
            <p:ph idx="1"/>
          </p:nvPr>
        </p:nvSpPr>
        <p:spPr/>
        <p:txBody>
          <a:bodyPr/>
          <a:lstStyle/>
          <a:p>
            <a:pPr marL="0" indent="0">
              <a:buNone/>
            </a:pPr>
            <a:r>
              <a:rPr lang="en-IN" dirty="0"/>
              <a:t>Example</a:t>
            </a:r>
          </a:p>
          <a:p>
            <a:pPr marL="0" indent="0">
              <a:buNone/>
            </a:pPr>
            <a:endParaRPr lang="en-IN" dirty="0"/>
          </a:p>
          <a:p>
            <a:endParaRPr lang="en-IN" dirty="0"/>
          </a:p>
        </p:txBody>
      </p:sp>
      <p:pic>
        <p:nvPicPr>
          <p:cNvPr id="8" name="Content Placeholder 4">
            <a:extLst>
              <a:ext uri="{FF2B5EF4-FFF2-40B4-BE49-F238E27FC236}">
                <a16:creationId xmlns="" xmlns:a16="http://schemas.microsoft.com/office/drawing/2014/main" id="{200E9E8C-07D6-CAB4-2EE5-4A1954110C1D}"/>
              </a:ext>
            </a:extLst>
          </p:cNvPr>
          <p:cNvPicPr>
            <a:picLocks noChangeAspect="1"/>
          </p:cNvPicPr>
          <p:nvPr/>
        </p:nvPicPr>
        <p:blipFill>
          <a:blip r:embed="rId2" cstate="print"/>
          <a:stretch>
            <a:fillRect/>
          </a:stretch>
        </p:blipFill>
        <p:spPr>
          <a:xfrm>
            <a:off x="943667" y="2443169"/>
            <a:ext cx="8585344" cy="4107306"/>
          </a:xfrm>
          <a:prstGeom prst="rect">
            <a:avLst/>
          </a:prstGeom>
        </p:spPr>
      </p:pic>
      <p:pic>
        <p:nvPicPr>
          <p:cNvPr id="5" name="Picture 4">
            <a:extLst>
              <a:ext uri="{FF2B5EF4-FFF2-40B4-BE49-F238E27FC236}">
                <a16:creationId xmlns="" xmlns:a16="http://schemas.microsoft.com/office/drawing/2014/main" id="{193E68A3-DCC7-9021-30F4-0B68187A6BD5}"/>
              </a:ext>
            </a:extLst>
          </p:cNvPr>
          <p:cNvPicPr>
            <a:picLocks noChangeAspect="1"/>
          </p:cNvPicPr>
          <p:nvPr/>
        </p:nvPicPr>
        <p:blipFill>
          <a:blip r:embed="rId3"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385024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947EF1-5654-5273-AF02-AAD01982C6D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Graph Representation of a Binary Relation</a:t>
            </a:r>
          </a:p>
        </p:txBody>
      </p:sp>
      <p:pic>
        <p:nvPicPr>
          <p:cNvPr id="5" name="Content Placeholder 4">
            <a:extLst>
              <a:ext uri="{FF2B5EF4-FFF2-40B4-BE49-F238E27FC236}">
                <a16:creationId xmlns="" xmlns:a16="http://schemas.microsoft.com/office/drawing/2014/main" id="{5A904027-93CA-496B-4E69-CF2E0156D7AB}"/>
              </a:ext>
            </a:extLst>
          </p:cNvPr>
          <p:cNvPicPr>
            <a:picLocks noGrp="1" noChangeAspect="1"/>
          </p:cNvPicPr>
          <p:nvPr>
            <p:ph idx="1"/>
          </p:nvPr>
        </p:nvPicPr>
        <p:blipFill>
          <a:blip r:embed="rId2" cstate="print"/>
          <a:stretch>
            <a:fillRect/>
          </a:stretch>
        </p:blipFill>
        <p:spPr>
          <a:xfrm>
            <a:off x="976014" y="1623059"/>
            <a:ext cx="8139109" cy="5086943"/>
          </a:xfrm>
        </p:spPr>
      </p:pic>
      <p:pic>
        <p:nvPicPr>
          <p:cNvPr id="4" name="Picture 3">
            <a:extLst>
              <a:ext uri="{FF2B5EF4-FFF2-40B4-BE49-F238E27FC236}">
                <a16:creationId xmlns="" xmlns:a16="http://schemas.microsoft.com/office/drawing/2014/main" id="{53BE46F7-B4D2-972F-74A7-4A5D501F20CB}"/>
              </a:ext>
            </a:extLst>
          </p:cNvPr>
          <p:cNvPicPr>
            <a:picLocks noChangeAspect="1"/>
          </p:cNvPicPr>
          <p:nvPr/>
        </p:nvPicPr>
        <p:blipFill>
          <a:blip r:embed="rId3"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302038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E640BA-5248-B81C-C187-213EDB2055D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Matrix Representation of Binary Relation</a:t>
            </a:r>
          </a:p>
        </p:txBody>
      </p:sp>
      <p:pic>
        <p:nvPicPr>
          <p:cNvPr id="5" name="Picture 4">
            <a:extLst>
              <a:ext uri="{FF2B5EF4-FFF2-40B4-BE49-F238E27FC236}">
                <a16:creationId xmlns="" xmlns:a16="http://schemas.microsoft.com/office/drawing/2014/main" id="{0D40B300-28FC-2E27-01C2-0B0D0773BCE8}"/>
              </a:ext>
            </a:extLst>
          </p:cNvPr>
          <p:cNvPicPr>
            <a:picLocks noChangeAspect="1"/>
          </p:cNvPicPr>
          <p:nvPr/>
        </p:nvPicPr>
        <p:blipFill>
          <a:blip r:embed="rId2" cstate="print"/>
          <a:stretch>
            <a:fillRect/>
          </a:stretch>
        </p:blipFill>
        <p:spPr>
          <a:xfrm>
            <a:off x="1005787" y="1692185"/>
            <a:ext cx="8503973" cy="5083796"/>
          </a:xfrm>
          <a:prstGeom prst="rect">
            <a:avLst/>
          </a:prstGeom>
        </p:spPr>
      </p:pic>
      <p:pic>
        <p:nvPicPr>
          <p:cNvPr id="4" name="Picture 3">
            <a:extLst>
              <a:ext uri="{FF2B5EF4-FFF2-40B4-BE49-F238E27FC236}">
                <a16:creationId xmlns="" xmlns:a16="http://schemas.microsoft.com/office/drawing/2014/main" id="{0AD087AD-FB80-8D7F-0FFF-408A23E1988D}"/>
              </a:ext>
            </a:extLst>
          </p:cNvPr>
          <p:cNvPicPr>
            <a:picLocks noChangeAspect="1"/>
          </p:cNvPicPr>
          <p:nvPr/>
        </p:nvPicPr>
        <p:blipFill>
          <a:blip r:embed="rId3"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260378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ED4E76-4048-0084-F21D-DAA6A1CB9BC5}"/>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Relation</a:t>
            </a:r>
            <a:endParaRPr lang="en-IN" dirty="0"/>
          </a:p>
        </p:txBody>
      </p:sp>
      <p:sp>
        <p:nvSpPr>
          <p:cNvPr id="3" name="Content Placeholder 2">
            <a:extLst>
              <a:ext uri="{FF2B5EF4-FFF2-40B4-BE49-F238E27FC236}">
                <a16:creationId xmlns="" xmlns:a16="http://schemas.microsoft.com/office/drawing/2014/main" id="{D09B8B32-B860-4EFC-C130-DE468C9D2C50}"/>
              </a:ext>
            </a:extLst>
          </p:cNvPr>
          <p:cNvSpPr>
            <a:spLocks noGrp="1"/>
          </p:cNvSpPr>
          <p:nvPr>
            <p:ph idx="1"/>
          </p:nvPr>
        </p:nvSpPr>
        <p:spPr/>
        <p:txBody>
          <a:bodyPr>
            <a:normAutofit/>
          </a:bodyPr>
          <a:lstStyle/>
          <a:p>
            <a:pPr algn="just"/>
            <a:r>
              <a:rPr lang="en-US" b="0" i="0" dirty="0">
                <a:solidFill>
                  <a:srgbClr val="262626"/>
                </a:solidFill>
                <a:effectLst/>
                <a:latin typeface="Times New Roman" panose="02020603050405020304" pitchFamily="18" charset="0"/>
                <a:cs typeface="Times New Roman" panose="02020603050405020304" pitchFamily="18" charset="0"/>
              </a:rPr>
              <a:t>A connection between the elements of two or more sets is Relation. The sets must be non-empty. </a:t>
            </a:r>
          </a:p>
          <a:p>
            <a:pPr algn="just"/>
            <a:r>
              <a:rPr lang="en-US" b="0" i="0" dirty="0">
                <a:solidFill>
                  <a:srgbClr val="262626"/>
                </a:solidFill>
                <a:effectLst/>
                <a:latin typeface="Times New Roman" panose="02020603050405020304" pitchFamily="18" charset="0"/>
                <a:cs typeface="Times New Roman" panose="02020603050405020304" pitchFamily="18" charset="0"/>
              </a:rPr>
              <a:t>A subset of the Cartesian product also forms a relation R. </a:t>
            </a:r>
          </a:p>
          <a:p>
            <a:pPr algn="just"/>
            <a:r>
              <a:rPr lang="en-US" b="0" i="0" dirty="0">
                <a:solidFill>
                  <a:srgbClr val="262626"/>
                </a:solidFill>
                <a:effectLst/>
                <a:latin typeface="Times New Roman" panose="02020603050405020304" pitchFamily="18" charset="0"/>
                <a:cs typeface="Times New Roman" panose="02020603050405020304" pitchFamily="18" charset="0"/>
              </a:rPr>
              <a:t>A relation may be represented either by Roster method or by Set-builder method.</a:t>
            </a:r>
          </a:p>
          <a:p>
            <a:pPr algn="just"/>
            <a:r>
              <a:rPr lang="en-US" b="0" i="0" dirty="0">
                <a:solidFill>
                  <a:srgbClr val="262626"/>
                </a:solidFill>
                <a:effectLst/>
                <a:latin typeface="Times New Roman" panose="02020603050405020304" pitchFamily="18" charset="0"/>
                <a:cs typeface="Times New Roman" panose="02020603050405020304" pitchFamily="18" charset="0"/>
              </a:rPr>
              <a:t>Let A and B be two sets such that A = {2, 5, 7, 8, 10, 13} and B = {1, 2, 3, 4, 5}.</a:t>
            </a:r>
          </a:p>
          <a:p>
            <a:pPr algn="just"/>
            <a:r>
              <a:rPr lang="en-US" b="0" i="0" dirty="0">
                <a:solidFill>
                  <a:srgbClr val="262626"/>
                </a:solidFill>
                <a:effectLst/>
                <a:latin typeface="Times New Roman" panose="02020603050405020304" pitchFamily="18" charset="0"/>
                <a:cs typeface="Times New Roman" panose="02020603050405020304" pitchFamily="18" charset="0"/>
              </a:rPr>
              <a:t>R = {(x, y): x = 4y – 3, x ∈ A and y ∈ B} (Set-builder form)</a:t>
            </a:r>
          </a:p>
          <a:p>
            <a:pPr marL="0" indent="0" algn="just">
              <a:buNone/>
            </a:pPr>
            <a:endParaRPr lang="en-US" b="0" i="0" dirty="0">
              <a:solidFill>
                <a:srgbClr val="262626"/>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88158B8E-26E2-052E-FC6E-26AB9BB5F0E0}"/>
              </a:ext>
            </a:extLst>
          </p:cNvPr>
          <p:cNvPicPr>
            <a:picLocks noChangeAspect="1"/>
          </p:cNvPicPr>
          <p:nvPr/>
        </p:nvPicPr>
        <p:blipFill>
          <a:blip r:embed="rId2" cstate="print"/>
          <a:stretch>
            <a:fillRect/>
          </a:stretch>
        </p:blipFill>
        <p:spPr>
          <a:xfrm>
            <a:off x="-7214" y="-25862"/>
            <a:ext cx="690607" cy="1087943"/>
          </a:xfrm>
          <a:prstGeom prst="rect">
            <a:avLst/>
          </a:prstGeom>
        </p:spPr>
      </p:pic>
    </p:spTree>
    <p:extLst>
      <p:ext uri="{BB962C8B-B14F-4D97-AF65-F5344CB8AC3E}">
        <p14:creationId xmlns="" xmlns:p14="http://schemas.microsoft.com/office/powerpoint/2010/main" val="1281006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1559</Words>
  <Application>Microsoft Office PowerPoint</Application>
  <PresentationFormat>Custom</PresentationFormat>
  <Paragraphs>276</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UNIVERSITY INSTITUTE OF ENGINEERING  CHANDIGARH UNIVERSITY  Bachelor of  Engineering   Subject Name: Discrete Structure Subject Code: CST-352  Binary Relations, Types of Relations</vt:lpstr>
      <vt:lpstr>Course Outcome </vt:lpstr>
      <vt:lpstr>Binary Relation</vt:lpstr>
      <vt:lpstr>Binary Relation</vt:lpstr>
      <vt:lpstr>Binary Relation</vt:lpstr>
      <vt:lpstr>Binary Relation</vt:lpstr>
      <vt:lpstr>Graph Representation of a Binary Relation</vt:lpstr>
      <vt:lpstr>Matrix Representation of Binary Relation</vt:lpstr>
      <vt:lpstr>Relation</vt:lpstr>
      <vt:lpstr>Relation</vt:lpstr>
      <vt:lpstr>Types of Relations</vt:lpstr>
      <vt:lpstr>Empty Relation</vt:lpstr>
      <vt:lpstr>Universal Relation</vt:lpstr>
      <vt:lpstr>Identity Relation</vt:lpstr>
      <vt:lpstr>Inverse Relation</vt:lpstr>
      <vt:lpstr>Reflexive Relation</vt:lpstr>
      <vt:lpstr>Reflexive Relation</vt:lpstr>
      <vt:lpstr>Symmetric Relation</vt:lpstr>
      <vt:lpstr>Symmetric Relation</vt:lpstr>
      <vt:lpstr>Transitive Relation</vt:lpstr>
      <vt:lpstr>Transitive Relation</vt:lpstr>
      <vt:lpstr>Equivalence Relation and Partitions</vt:lpstr>
      <vt:lpstr>Properties of Equivalence Classes</vt:lpstr>
      <vt:lpstr>Example</vt:lpstr>
      <vt:lpstr>Partitions</vt:lpstr>
      <vt:lpstr>Partitions</vt:lpstr>
      <vt:lpstr>Partial Order Relations</vt:lpstr>
      <vt:lpstr>Partial Orders</vt:lpstr>
      <vt:lpstr>Partial Orders</vt:lpstr>
      <vt:lpstr>Functions and its Type</vt:lpstr>
      <vt:lpstr>Types of Functions</vt:lpstr>
      <vt:lpstr>Injective/One-to-one Function:</vt:lpstr>
      <vt:lpstr>Surjective/Onto Function</vt:lpstr>
      <vt:lpstr>Bijective/One-to-one Correspondent</vt:lpstr>
      <vt:lpstr>Many-One Function</vt:lpstr>
      <vt:lpstr>Composite Functions and Relation</vt:lpstr>
      <vt:lpstr>Properties of Function Compositions</vt:lpstr>
      <vt:lpstr>Properties of Function Compositions</vt:lpstr>
      <vt:lpstr>Facts about Composition</vt:lpstr>
      <vt:lpstr>Applications</vt:lpstr>
      <vt:lpstr> Inverse of Relations and Functions  </vt:lpstr>
      <vt:lpstr> Inverse of Relations and Functions  </vt:lpstr>
      <vt:lpstr>Relevant Books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Relations, Types of Relations</dc:title>
  <dc:creator>Rajneet Kaur</dc:creator>
  <cp:lastModifiedBy>SAMSUNG</cp:lastModifiedBy>
  <cp:revision>15</cp:revision>
  <dcterms:created xsi:type="dcterms:W3CDTF">2022-07-22T01:28:52Z</dcterms:created>
  <dcterms:modified xsi:type="dcterms:W3CDTF">2023-01-18T13:10:31Z</dcterms:modified>
</cp:coreProperties>
</file>