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551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Raleway Thin" panose="020B0604020202020204" charset="0"/>
      <p:bold r:id="rId27"/>
      <p:boldItalic r:id="rId28"/>
    </p:embeddedFont>
    <p:embeddedFont>
      <p:font typeface="Times" panose="020206030504050203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768D45-8969-4E93-9D26-8C8BB5D3B4AD}">
  <a:tblStyle styleId="{AA768D45-8969-4E93-9D26-8C8BB5D3B4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31af5043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31af5043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31af50436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31af5043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31af5043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b31af50436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31af5043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31af5043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b31af50436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31af504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31af504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b31af50436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1af504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1af5043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b31af5043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31af504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31af504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b31af5043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31af5043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31af5043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b31af50436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1af5043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1af5043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b31af50436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31af504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31af504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b31af50436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31af5043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31af5043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b31af50436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31af504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31af504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b31af50436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 CSB-371)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Kulvinder Singh (E8770)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Units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non trivial ring R( Ring that contains at least two elements) with unity an element a in R is said to be an unit if there exists an element b in R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=I, I being the unity in R. b is said to be multiplicative inverse of a.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Important results related to Ring: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R is a non-trivial ring(ring containing at least two elements ) with unity I then I  0.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I be a multiplicative identity in a ring R then I is unique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be a unit in a ring R then its multiplicative inverse is unique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non trivial ring R the zero element has no multiplicative inverse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 introduce a new concept Integral Domain.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Integral Domain</a:t>
            </a:r>
            <a:endParaRPr dirty="0"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Integral Domain –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non -trivial ring(ring containing at least two elements) with unity is said to be an integral domain if it is commutative and contains no divisor of zero ..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rings (, +, .), (, +, .), (, +, .) are integral domains.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ring (2, +, .) is a commutative ring but it neither contains unity nor divisors of zero. So it is not an integral domain.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 we will go to Field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 –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non-trivial ring R with unity is a field if it is commutative and each non-zero element of R is a unit . Therefore a non-empty set F forms a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 w.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r.t two binary operations + and . if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  F,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F,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b, c  F a+(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)+c,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in F, denoted by 0 such that a+0=a for all a 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every a  R there exists an y  R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a+y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=0. y is usually denoted by (-a)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  F.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F.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)=(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).c for all a, b 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 in F, called the identity element such that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a.I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=a for all a in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each non-zero element a in F there exists an element, denoted by  in F such that =I.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 in F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all a, b, c in F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Field-Example</a:t>
            </a:r>
            <a:endParaRPr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Examples –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rings (, +, .), (, + . .) are familiar examples of fields.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important results: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field is an integral domain.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finite integral domain is a field.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 trivial finite commutative ring containing no divisor of zero is an integral domain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228600" y="2143651"/>
            <a:ext cx="86868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Lecture – 5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Group, Rings and Fields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 descr="C:\Users\Bhangu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605118"/>
            <a:ext cx="3186545" cy="1178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 cuchd.in                                                                                       Campus : Gharaun, Mohali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Algebraic Structure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Algebraic Structure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 empty set S is called an algebraic structure w.r.t binary operation (*) if it follows following axioms: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= {1,-1} is algebraic structure under *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1*1 = 1, 1*-1 = -1, -1*-1 = 1 all results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above is not algebraic structure under + as 1+(-1) = 0 not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Semi Group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semigroup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Monoid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semi group is always an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(Set of integers, +), and (Matrix ,*) are examples of semigroup.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Monoid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monoid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monoid is always a semi-group and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(Set of integers,*) is Monoid as 1 is an integer which is also identity element 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(Set of natural numbers, +) is not Monoid as there doesn’t exist any identity element. But this is Semigroup.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But (Set of whole numbers, +) is Monoid with 0 as identity element.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Group</a:t>
            </a:r>
            <a:b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G, (G,*) is called a 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G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Inverses: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there exists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 such that a*a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*a = e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group is always a monoid, semigroup, and algebraic structure.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(Z,+) and Matrix multiplication is example of group.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Abelian Group or Commutative group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non-empty set S, (S,*) is called a Abelian group if it follows the following axiom: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Closure: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(a*b) belongs to S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Associativity: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a*(b*c) = (a*b)*c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belongs to 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 </a:t>
            </a:r>
            <a:r>
              <a:rPr lang="en-US" sz="1350" b="1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Element: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exists e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a*e = e*a =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Inverses: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∀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there exists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 such that a*a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a</a:t>
            </a:r>
            <a:r>
              <a:rPr lang="en-US" sz="1700" baseline="30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*a = e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Commutative: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a*b = b*a for all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-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Let addition (+) and Multiplication (.) be two binary operations defined on a non empty set R. Then R is said to form a ring w.r.t addition (+) and multiplication (.) if the following conditions are satisfied: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(R, +) is an abelian group (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commutative group)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(R, .) is a semigroup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any three elements a, b, c  R the left distributive law a.(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b+c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a.c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right distributive property (b + c).a =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c.a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holds.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Ring…..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Therefore a non- empty set R is a ring w.r.t to binary operations + and . if the following conditions are satisfied.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  R, a+b R,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all a, b, c  R a+(b+c)=(a+b)+c,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There exists an element in R, denoted by 0 such that a+0=a for all a  R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every a  R there exists an y  R such that a+y=0. y is usually denoted by -a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a+b=b+a for all a, b  R.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a.b  R for all a.b  R.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a.(b.c)=(a.b).c for all a, b  R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en-US" sz="70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any three elements a, b, c  R a.(b+c) =a.b + a.c and (b + c).a =b.a + c.a. And the ring is denoted by (R, +, .).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is said to be a commutative ring if the multiplication is commutative.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Ring-Example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Examples –</a:t>
            </a:r>
            <a:endParaRPr sz="1350" b="1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+ ) is a commutative group .(, .) is a semigroup. The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disrtributive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law also holds. So, ((, +, .) is a ring.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700" dirty="0">
                <a:solidFill>
                  <a:srgbClr val="40424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35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 of Integers modulo n: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a n  let  be the classes of residues of integers modulo n.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={).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+) is a commutative group ere + is addition(mod n).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(, .) is a semi group here . denotes multiplication (mod n).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the </a:t>
            </a:r>
            <a:r>
              <a:rPr lang="en-US" sz="1350" dirty="0" err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distriutive</a:t>
            </a: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laws hold. So ((, +, .) is a ring.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Many other examples also can be given on rings like (, +, .), (, +, .) and so on.</a:t>
            </a:r>
            <a:endParaRPr sz="1350" dirty="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Ring-Example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Divisor of Zero in A ring –</a:t>
            </a:r>
            <a:endParaRPr sz="1350" b="1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ring R a non-zero element is said to be divisor of zero if there exists a non-zero element b in R such that a.b=0 or a non-zero element c in R such that c.a=0 In the first case a is said to be a left divisor of zero and in the later case a is said to be a right divisor of zero . Obviously if R is a commutative ring then if a is a left divisor of zero then a is a right divisor of zero also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 b="1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–</a:t>
            </a: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the ring (, +, .)  are divisors of zero since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so on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the other hand the rings (, +, .), (, +, .), (, +, .) contains no divisor of zero .</a:t>
            </a:r>
            <a:endParaRPr sz="1350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2021</Words>
  <Application>Microsoft Office PowerPoint</Application>
  <PresentationFormat>On-screen Show (4:3)</PresentationFormat>
  <Paragraphs>139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Arial</vt:lpstr>
      <vt:lpstr>Cambria</vt:lpstr>
      <vt:lpstr>Times</vt:lpstr>
      <vt:lpstr>Raleway Thin</vt:lpstr>
      <vt:lpstr>Arial Black</vt:lpstr>
      <vt:lpstr>Times New Roman</vt:lpstr>
      <vt:lpstr>Noto Sans Symbols</vt:lpstr>
      <vt:lpstr>Office Theme</vt:lpstr>
      <vt:lpstr>PowerPoint Presentation</vt:lpstr>
      <vt:lpstr>PowerPoint Presentation</vt:lpstr>
      <vt:lpstr>Algebraic Structure </vt:lpstr>
      <vt:lpstr>Monoid </vt:lpstr>
      <vt:lpstr>Group </vt:lpstr>
      <vt:lpstr>Ring </vt:lpstr>
      <vt:lpstr>Ring…..</vt:lpstr>
      <vt:lpstr>Ring-Example</vt:lpstr>
      <vt:lpstr>Ring-Example</vt:lpstr>
      <vt:lpstr>Units</vt:lpstr>
      <vt:lpstr>Integral Domain</vt:lpstr>
      <vt:lpstr>Field</vt:lpstr>
      <vt:lpstr>Field-Example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Kulvinder Singh</cp:lastModifiedBy>
  <cp:revision>7</cp:revision>
  <dcterms:modified xsi:type="dcterms:W3CDTF">2021-03-03T05:30:03Z</dcterms:modified>
</cp:coreProperties>
</file>