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551" r:id="rId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Raleway Thin" panose="020B0604020202020204" charset="0"/>
      <p:bold r:id="rId25"/>
      <p:bold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3FBAD8-54A4-44EE-A0DF-97C65E6649A6}">
  <a:tblStyle styleId="{A73FBAD8-54A4-44EE-A0DF-97C65E6649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00D467-9BBE-4480-BDC2-40FC1FFA5B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1af5043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1af5043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31af50436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1af504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1af504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1af50436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31af5043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31af5043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b31af5043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1af5043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1af5043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31af50436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1af5043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1af5043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b31af50436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t-the-knot.org/arithmetic/FactorsAndMultiples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ut-the-knot.org/blue/chinese.shtml" TargetMode="External"/><Relationship Id="rId5" Type="http://schemas.openxmlformats.org/officeDocument/2006/relationships/hyperlink" Target="https://www.cut-the-knot.org/blue/chinese.shtml#gcd" TargetMode="External"/><Relationship Id="rId4" Type="http://schemas.openxmlformats.org/officeDocument/2006/relationships/hyperlink" Target="https://www.cut-the-knot.org/WhatIs/WhatIsAlgorithm.s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CSB-371)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Kulvinder Singh (E8770)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228600" y="2143651"/>
            <a:ext cx="86868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Lecture – 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              Euclid's Algorithm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Euclid's Algorithm</a:t>
            </a:r>
            <a:b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three integers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can you write c in the form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c=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ax+by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integers x and y? If so, is there more than one solution? Can you find them all? Before answering this, let us answer a seemingly unrelated question: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you find the greatest common divisor 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of two integers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denote the greatest common divisor of a and b by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or sometimes even just 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If 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)=1 we say a and b are </a:t>
            </a:r>
            <a:r>
              <a:rPr lang="en-US" sz="13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coprime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obvious answer is to list all the divisors a and b, and look for the greatest one they have in common. However, this requires a and b to be factorized, and no one knows how to do this efficiently.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few simple observations lead to a far superior method: Euclid’s algorithm, or the Euclidean algorithm. First, if d divides a and d divides b, then d divides their difference, a - b, where a is the larger of the two. But this means we’ve shrunk the original problem: now we just need to find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a,a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−b). We repeat until we reach a trivial case.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Euclid's Algorithm</a:t>
            </a:r>
            <a:b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Hence we can find gcd(a,b) by doing something that most people learn in primary school: division and remainder. We give an example and leave the proof of the general case to the reader.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Suppose we wish to compute gcd(27,33). First, we divide the bigger one by the smaller one: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33=1×27+6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 gcd(33,27)=gcd(27,6). Repeating this trick: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27=4×6+3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we see gcd(27,6)=gcd(6,3). Lastly,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6=2×3+0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6 is a perfect multiple of 3, gcd(6,3)=3, and we have found that gcd(33,27)=3.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algorithm does not require factorizing numbers, and is fast. We obtain a crude bound for the number of steps required by observing that if we divide a by b to get a=bq+r, and r&gt;b/2, then in the next step we get a remainder r′≤b/2. Thus every two steps, the numbers shrink by at least one bit.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</a:t>
            </a:r>
            <a:b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 appears as the solution to the Proposition VII.2 in the </a:t>
            </a:r>
            <a:r>
              <a:rPr lang="en-US" sz="1050" i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Elements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723900" marR="15240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Given two numbers not prime to one another, to find their greatest common measure.</a:t>
            </a:r>
            <a:endParaRPr sz="1050" i="1" dirty="0"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What Euclid called "common measure" is termed nowadays a </a:t>
            </a:r>
            <a:r>
              <a:rPr lang="en-US" sz="1050" i="1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"/>
                <a:ea typeface="Helvetica"/>
                <a:cs typeface="Helvetica"/>
                <a:sym typeface="Helvetica"/>
                <a:hlinkClick r:id="rId3"/>
              </a:rPr>
              <a:t>common factor</a:t>
            </a:r>
            <a:r>
              <a:rPr lang="en-US" sz="1050" i="1" u="sng" dirty="0">
                <a:solidFill>
                  <a:schemeClr val="hlink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  <a:hlinkClick r:id="rId3"/>
              </a:rPr>
              <a:t> or a </a:t>
            </a:r>
            <a:r>
              <a:rPr lang="en-US" sz="1050" i="1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"/>
                <a:ea typeface="Helvetica"/>
                <a:cs typeface="Helvetica"/>
                <a:sym typeface="Helvetica"/>
                <a:hlinkClick r:id="rId3"/>
              </a:rPr>
              <a:t>common divisor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. Euclid VII.2 then offers an </a:t>
            </a:r>
            <a:r>
              <a:rPr lang="en-US" sz="1050" i="1" u="sng" dirty="0">
                <a:solidFill>
                  <a:schemeClr val="hlink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  <a:hlinkClick r:id="rId4"/>
              </a:rPr>
              <a:t>algorithm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for finding the </a:t>
            </a:r>
            <a:r>
              <a:rPr lang="en-US" sz="1050" i="1" u="sng" dirty="0">
                <a:solidFill>
                  <a:schemeClr val="hlink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  <a:hlinkClick r:id="rId5"/>
              </a:rPr>
              <a:t>greatest common divisor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(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of two integers. Not surprisingly, the algorithm bears Euclid's name.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The algorithm is based on the following two observations: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b|a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then </a:t>
            </a:r>
            <a:r>
              <a:rPr lang="en-US" sz="1050" i="1" u="sng" dirty="0" err="1">
                <a:solidFill>
                  <a:schemeClr val="hlink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  <a:hlinkClick r:id="rId6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b.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0" algn="l" rtl="0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This is indeed so because no number (b, in particular) may have a divisor greater than the number itself (I am talking here of non-negative integers.)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 startAt="2"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If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bt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+ r, for integers t and r, then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(b, r).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0" algn="l" rtl="0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Indeed, every common divisor of a and b also divides r. Thus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divides r. But, of course,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b)|b. Therefore,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is a common divisor of b and r and hence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≤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(b, r). The reverse is also true because every divisor of b and r also divides a.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</a:t>
            </a:r>
            <a:b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216900659"/>
              </p:ext>
            </p:extLst>
          </p:nvPr>
        </p:nvGraphicFramePr>
        <p:xfrm>
          <a:off x="1301300" y="1899920"/>
          <a:ext cx="5170620" cy="168655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{8700D467-9BBE-4480-BDC2-40FC1FFA5BE7}</a:tableStyleId>
              </a:tblPr>
              <a:tblGrid>
                <a:gridCol w="90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2322 = 654·3 + 360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gcd(2322, 654) = gcd(654, 360)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654 = 360·1 + 294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 err="1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</a:t>
                      </a: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(654, 360) = </a:t>
                      </a:r>
                      <a:r>
                        <a:rPr lang="en-US" sz="1100" dirty="0" err="1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</a:t>
                      </a: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(360, 294)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360 = 294·1 + 66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gcd(360, 294) = gcd(294, 66)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294 = 66·4 + 30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gcd(294, 66) = gcd(66, 30)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66 = 30·2 + 6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gcd(66, 30) = gcd(30, 6)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 = 6·5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 err="1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</a:t>
                      </a: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(30, 6) = 6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Google Shape;153;p21"/>
          <p:cNvSpPr txBox="1"/>
          <p:nvPr/>
        </p:nvSpPr>
        <p:spPr>
          <a:xfrm>
            <a:off x="1358950" y="4958080"/>
            <a:ext cx="541777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Example</a:t>
            </a:r>
            <a:endParaRPr sz="13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Let a = 2322, b = 654.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Therefore,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(2322,654) = 6.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/>
              <a:t> </a:t>
            </a:r>
            <a:endParaRPr sz="1100" dirty="0"/>
          </a:p>
          <a:p>
            <a:pPr marL="0" lvl="0" indent="0" algn="l" rtl="0">
              <a:lnSpc>
                <a:spcPct val="143181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For any pair a and b, the algorithm is bound to terminate since every new step generates a similar problem (that of finding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for a pair of smaller integers. Let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denote the length of the Euclidean algorithm for a pair a, b.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(2322, 654) = 6,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(30, 6) = 1. I'll use this notation in the proof of the following very important consequence of the algorithm: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Proof</a:t>
            </a:r>
            <a:br>
              <a:rPr lang="en-US" sz="24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Corollary</a:t>
            </a:r>
            <a:endParaRPr sz="22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723900" marR="15240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For every pair of whole numbers a and b there are two integers s and t such that as + </a:t>
            </a:r>
            <a:r>
              <a:rPr lang="en-US" sz="1050" i="1" dirty="0" err="1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bt</a:t>
            </a: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</a:t>
            </a:r>
            <a:r>
              <a:rPr lang="en-US" sz="1050" i="1" dirty="0" err="1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b).</a:t>
            </a:r>
            <a:endParaRPr sz="1050" i="1" dirty="0"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Example</a:t>
            </a: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2322×20 + 654×(-71) = 6.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Proof</a:t>
            </a:r>
            <a:endParaRPr sz="22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Let a &gt; b. The proof is by induction on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b). 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1, i.e., 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b|a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then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bu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for an integer u. Hence, a + (1 - u)b = b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b). We can take s = 1 and t = 1 - u.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Assume the Corollary has been established for all pairs of numbers for which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is less than n. Let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n. Apply one step of the algorithm: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bu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+ r.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(b, r) = n - 1. By the inductive assumption, there exist x and y such that bx +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ry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b,r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a,b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). Express r as r = a - bu. Hence,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ry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ay - buy; bx + (ay - buy)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b). Finally, b(x -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uy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+ ay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and we can take s = x -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uy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and t = y.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Microsoft Office PowerPoint</Application>
  <PresentationFormat>On-screen Show (4:3)</PresentationFormat>
  <Paragraphs>93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Raleway Thin</vt:lpstr>
      <vt:lpstr>Calibri</vt:lpstr>
      <vt:lpstr>Times</vt:lpstr>
      <vt:lpstr>Arial Black</vt:lpstr>
      <vt:lpstr>Noto Sans Symbols</vt:lpstr>
      <vt:lpstr>Helvetica</vt:lpstr>
      <vt:lpstr>Arial</vt:lpstr>
      <vt:lpstr>Cambria</vt:lpstr>
      <vt:lpstr>Times New Roman</vt:lpstr>
      <vt:lpstr>Office Theme</vt:lpstr>
      <vt:lpstr>PowerPoint Presentation</vt:lpstr>
      <vt:lpstr>PowerPoint Presentation</vt:lpstr>
      <vt:lpstr>Euclid's Algorithm </vt:lpstr>
      <vt:lpstr>Euclid's Algorithm </vt:lpstr>
      <vt:lpstr>Euclid's Algorithm </vt:lpstr>
      <vt:lpstr>Euclid's Algorithm </vt:lpstr>
      <vt:lpstr>Proof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Kulvinder Singh</cp:lastModifiedBy>
  <cp:revision>3</cp:revision>
  <dcterms:modified xsi:type="dcterms:W3CDTF">2021-01-05T01:51:35Z</dcterms:modified>
</cp:coreProperties>
</file>