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301" r:id="rId3"/>
    <p:sldId id="567" r:id="rId4"/>
    <p:sldId id="543" r:id="rId5"/>
    <p:sldId id="732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551" r:id="rId29"/>
    <p:sldId id="5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A forms Digital Signature: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Choose a random integer K such that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 &lt; K &lt; q-1 and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(K, q-1)=1 	// Relatively Prime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K=5, which is relatively prime to q-1 =18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19 = 3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1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 startAt="3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mod(q-1)	// Inverse of K modulo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mod(q-1) = 5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mod(18) = 11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4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 -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mod (q-1)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11(14 – 16x3) mod (18) = -374 mod 18 = 4</a:t>
            </a:r>
          </a:p>
          <a:p>
            <a:pPr marL="514350" indent="-514350" algn="just">
              <a:buAutoNum type="arabicPeriod" startAt="4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5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signature consists of the pair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(3, 4)</a:t>
            </a:r>
          </a:p>
          <a:p>
            <a:pPr marL="514350" indent="-514350" algn="just">
              <a:buAutoNum type="arabicPeriod" startAt="5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3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user B can verify the signature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19 = 16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	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(4)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(3)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19 = 5184 mod 19 = 16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Signature is valid because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1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User A generates a private/public key pair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random integer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that 1 &lt;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q-1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q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A’s private key is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A’s public key is {q,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 sign a message M, user A first computes the hash m=H(M), such that m is an integer in the range 0 ≤ m ≤ q-1.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8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public-key technique.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makes use of the Secure Hash Algorithm (SHA) and presents a new digital signature technique, the Digital Signature Algorithm (DSA)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uses an algorithm that is designed to provide only the digital signature function.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cannot be used for encryption or key exchange.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RSA approach of digital signature also provides encryption.</a:t>
            </a:r>
          </a:p>
        </p:txBody>
      </p:sp>
    </p:spTree>
    <p:extLst>
      <p:ext uri="{BB962C8B-B14F-4D97-AF65-F5344CB8AC3E}">
        <p14:creationId xmlns:p14="http://schemas.microsoft.com/office/powerpoint/2010/main" val="8531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Approaches of Digital Signature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RSA Approach</a:t>
            </a:r>
          </a:p>
          <a:p>
            <a:pPr marL="514350" indent="-514350" algn="just">
              <a:buAutoNum type="arabicPeriod"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28CFB7-9D76-4F51-B2FB-AB67493B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3124200"/>
            <a:ext cx="8686799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598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Approach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BB4654-E204-4FC1-8C42-4F114A1C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47" y="2347913"/>
            <a:ext cx="8929653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98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6482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Approach…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Hash functions.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hash code is provided as input to a signature function along with a random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generated for this particular signature.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signature function also depends on the sender’s private key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a set of parameters known to a group of communicating principals.</a:t>
            </a:r>
          </a:p>
        </p:txBody>
      </p:sp>
    </p:spTree>
    <p:extLst>
      <p:ext uri="{BB962C8B-B14F-4D97-AF65-F5344CB8AC3E}">
        <p14:creationId xmlns:p14="http://schemas.microsoft.com/office/powerpoint/2010/main" val="268558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495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DSS Approach…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set constitutes a global public key (PU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 of signature function consists of two components, labeled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receiving end, the hash code of the incoming message is generated.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7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DSS Approach…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hash code + signature is input to a verification function.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verification function also depends on the global public key as well as the sender’s public key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of the verification function is a value that is equal to the signature component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 the signature is valid. </a:t>
            </a:r>
          </a:p>
        </p:txBody>
      </p:sp>
    </p:spTree>
    <p:extLst>
      <p:ext uri="{BB962C8B-B14F-4D97-AF65-F5344CB8AC3E}">
        <p14:creationId xmlns:p14="http://schemas.microsoft.com/office/powerpoint/2010/main" val="22190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297595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4000" dirty="0">
                <a:solidFill>
                  <a:srgbClr val="000000"/>
                </a:solidFill>
                <a:latin typeface="TimesNewRoman,Bold"/>
                <a:cs typeface="Times New Roman" pitchFamily="18" charset="0"/>
              </a:rPr>
              <a:t>El Gamal Digital Signature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Global Public-Key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: 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 public parameters and common to a group of users.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160-bit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chosen.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Next, a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selected with a length between 512 and 1024 bits such that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divides (p - 1)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Finally, g is chosen to be of the form h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(p-1)/q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p, where h is an integer between 1 and (p-1) with the restriction that must be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151119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CFA64D-DD8F-480D-B7DF-9F510E80CE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268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User’s Private Key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private key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be a number from 1 to (q-1) and should be chosen randomly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pseudorandomly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F4C327-C924-4B47-9905-20CE57A5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4" y="3657600"/>
            <a:ext cx="770708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33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User’s Public Key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public key is calculated from the private key as</a:t>
            </a:r>
          </a:p>
          <a:p>
            <a:pPr marL="514350" indent="-51435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y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 p</a:t>
            </a:r>
          </a:p>
          <a:p>
            <a:pPr marL="514350" indent="-51435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given the public key y, it is believed to be computationally infeasible to determine x.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28B2C1-0CDF-4B94-A606-ED9A0D7D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799" y="4953000"/>
            <a:ext cx="3736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54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User's Per-Message Secret Number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  =  random or pseudorandom integer with 0  &lt; k &lt; q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Signing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a signature, a user calculates two quantities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that are functions of the public key components (p, q, g), the user’s private key (x) , the hash code of the message H(m), and an additional integer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 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9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88F09-EE33-4231-920D-B0EC298EA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29337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9A75CE3-2748-4449-BD25-5D86912F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487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577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D378D-215C-47E2-9669-795045B02ABC}"/>
              </a:ext>
            </a:extLst>
          </p:cNvPr>
          <p:cNvGrpSpPr/>
          <p:nvPr/>
        </p:nvGrpSpPr>
        <p:grpSpPr>
          <a:xfrm>
            <a:off x="152400" y="1981201"/>
            <a:ext cx="8838695" cy="4267200"/>
            <a:chOff x="152400" y="1981201"/>
            <a:chExt cx="8838695" cy="4267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53A4CE-3F99-4825-BCE9-FEA13CCAA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1981201"/>
              <a:ext cx="4953000" cy="426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6EE864-D412-4558-A365-FC7F6CD4F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019299"/>
              <a:ext cx="3809495" cy="278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9723B6-2145-4719-A115-AB9BC1D51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81601" y="5105401"/>
              <a:ext cx="3781106" cy="1142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115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Involves the use of the private key for encryption and the public key for decryption.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For a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primitive root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</a:t>
            </a:r>
          </a:p>
          <a:p>
            <a:pPr marL="514350" indent="-514350"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6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600" i="1" baseline="30000" dirty="0">
                <a:latin typeface="Times New Roman" pitchFamily="18" charset="0"/>
                <a:cs typeface="Times New Roman" pitchFamily="18" charset="0"/>
              </a:rPr>
              <a:t>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are distinct (mod q).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Global elements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Digital Signature Scheme are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(Primitive root of q).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User A generates a private/public key pair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random integer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that 1 &lt;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q-1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q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A’s private key is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A’s public key is {q,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 sign a message M, user A first computes the hash m=H(M), such that m is an integer in the range 0 ≤ m ≤ q-1.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8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A forms Digital Signature: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Choose a random integer K such that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 &lt; K &lt; q-1 and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(K, q-1)=1 	// Relatively Prime</a:t>
            </a:r>
          </a:p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 </a:t>
            </a:r>
          </a:p>
          <a:p>
            <a:pPr marL="514350" indent="-514350" algn="just">
              <a:buAutoNum type="arabicPeriod" startAt="3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mod(q-1)	// Inverse of K modulo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	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 -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mod (q-1)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	The signature consists of the pair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453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user B can verify the signature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Signature is valid 	 if 	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Global elements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Digital Signature Scheme are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(Primitive root of q).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Let q=19	(Prime Number)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Primitive root of 19 are : {2, 3, 10, 13, 14, 15}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Let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10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Step-1</a:t>
            </a:r>
            <a:endParaRPr lang="en-US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random integer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that 1 &lt;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Let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16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19	   =    4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	A’s private key is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 16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A’s public key is {q,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	Public Key = {19, 10, 4}</a:t>
            </a:r>
          </a:p>
        </p:txBody>
      </p:sp>
    </p:spTree>
    <p:extLst>
      <p:ext uri="{BB962C8B-B14F-4D97-AF65-F5344CB8AC3E}">
        <p14:creationId xmlns:p14="http://schemas.microsoft.com/office/powerpoint/2010/main" val="9590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User Alice  wants to sign a message with hash value m=14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(m is an integer in the range 0 ≤ m ≤ q-1)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0 ≤ m ≤ 18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2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4949</TotalTime>
  <Words>1534</Words>
  <Application>Microsoft Office PowerPoint</Application>
  <PresentationFormat>On-screen Show (4:3)</PresentationFormat>
  <Paragraphs>214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Calibri</vt:lpstr>
      <vt:lpstr>Cambria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Digital Signature Standard (DSS)</vt:lpstr>
      <vt:lpstr>Digital Signature Standard (DSS)</vt:lpstr>
      <vt:lpstr>Digital Signature Standard (DSS)</vt:lpstr>
      <vt:lpstr>Digital Signature Standard (DSS)</vt:lpstr>
      <vt:lpstr>Digital Signature Standard (DSS)</vt:lpstr>
      <vt:lpstr>Digital Signature Standard (DSS)</vt:lpstr>
      <vt:lpstr>Digital Signature Algorithm (DSA)</vt:lpstr>
      <vt:lpstr>Digital Signature Algorithm (DSA)</vt:lpstr>
      <vt:lpstr>Digital Signature Algorithm (DSA)</vt:lpstr>
      <vt:lpstr>Digital Signature Algorithm (DSA)</vt:lpstr>
      <vt:lpstr>Digital Signature Algorithm (DSA)</vt:lpstr>
      <vt:lpstr>Digital Signature Algorithm (DSA)</vt:lpstr>
      <vt:lpstr>Digital Signature Algorithm (DSA)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1002</cp:revision>
  <dcterms:created xsi:type="dcterms:W3CDTF">2013-12-12T17:34:34Z</dcterms:created>
  <dcterms:modified xsi:type="dcterms:W3CDTF">2023-01-23T10:25:46Z</dcterms:modified>
</cp:coreProperties>
</file>