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7"/>
  </p:notesMasterIdLst>
  <p:handoutMasterIdLst>
    <p:handoutMasterId r:id="rId28"/>
  </p:handoutMasterIdLst>
  <p:sldIdLst>
    <p:sldId id="301" r:id="rId3"/>
    <p:sldId id="567" r:id="rId4"/>
    <p:sldId id="543" r:id="rId5"/>
    <p:sldId id="732" r:id="rId6"/>
    <p:sldId id="733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551" r:id="rId25"/>
    <p:sldId id="5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73FE3D-C64C-477B-B3EB-99A5701A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49530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module is labeled as F.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F consists of 80 rounds;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round takes as input the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512-bit buffer value,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abcdefgh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and updates the contents of the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buffer.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D140AFE-5FA4-4E7F-8C72-13E2B5665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05000"/>
            <a:ext cx="30670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095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3810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872E0-2548-48C0-A09D-68F573756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6629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50500-0CC5-4A7E-A420-73DCD55D32BA}"/>
              </a:ext>
            </a:extLst>
          </p:cNvPr>
          <p:cNvSpPr txBox="1"/>
          <p:nvPr/>
        </p:nvSpPr>
        <p:spPr>
          <a:xfrm>
            <a:off x="228600" y="3151555"/>
            <a:ext cx="152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Step-4</a:t>
            </a:r>
          </a:p>
          <a:p>
            <a:pPr marL="514350" indent="-51435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(F)</a:t>
            </a:r>
          </a:p>
        </p:txBody>
      </p:sp>
    </p:spTree>
    <p:extLst>
      <p:ext uri="{BB962C8B-B14F-4D97-AF65-F5344CB8AC3E}">
        <p14:creationId xmlns:p14="http://schemas.microsoft.com/office/powerpoint/2010/main" val="80156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006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input to the first round, the buffer has the value of the intermediate hash value H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round makes use of a 64-bit value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derived from the current 1024-bit block being processed.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values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are derived using a message schedule.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round also makes use of an additive constant Kt, where 0≤Kt ≤ 79 indicates one of the 80 rounds.</a:t>
            </a:r>
          </a:p>
        </p:txBody>
      </p:sp>
    </p:spTree>
    <p:extLst>
      <p:ext uri="{BB962C8B-B14F-4D97-AF65-F5344CB8AC3E}">
        <p14:creationId xmlns:p14="http://schemas.microsoft.com/office/powerpoint/2010/main" val="286176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SHA – 512 Constant</a:t>
            </a:r>
          </a:p>
          <a:p>
            <a:endParaRPr 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9E7B13-EDAA-45A1-9ED2-8B8FD037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057400"/>
            <a:ext cx="901425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14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15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SHA – 512 Constant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l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E8D9ED-7988-454F-8788-7FF06648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627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output of the eightieth round is added to the input to the first round (H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to produce H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SHA-512 Round Function</a:t>
            </a:r>
          </a:p>
          <a:p>
            <a:pPr marL="514350" indent="-514350" algn="just">
              <a:buNone/>
            </a:pP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Every processing function F consists of 80 rounds.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7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14EB4D-740B-494B-9D38-97C899CA3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0770"/>
            <a:ext cx="8229599" cy="503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857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73E609-5B1F-45BF-9D96-7244A2188D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991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36D44-BD66-4F2D-A26B-5F7CDBE6A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725" y="1600201"/>
            <a:ext cx="8134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5ABB2-89EB-43A8-90F9-8BD8B6DC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71800"/>
            <a:ext cx="875407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2453AEE-52A0-479C-95F0-B921B7C1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419600"/>
            <a:ext cx="89154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616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SHA-512 Round Function : Drive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Driving 64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1024 bit Mi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16 values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taken directly from the 16 words of the current block.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remaining values are defined as:</a:t>
            </a:r>
            <a:endParaRPr lang="en-US" sz="24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037514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SHA-512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SHA-512 Round Function : Drive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Wt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7C0574-415C-4AE4-ADD2-2D15652A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629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35615-7DED-451E-ADF0-86A3432A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3448050"/>
            <a:ext cx="90678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122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SHA-512 Round Function : Drive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2721AF-9655-4968-9C51-2A868192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37717"/>
            <a:ext cx="9144000" cy="330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274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Step-5 (Output)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all N 1024-bit blocks have been processed, the output from the Nth stage is the 512-bit message digest.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SHA-512 algorithm has the property that every bit of the hash code is a function of every bit of the input.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complex repetition of the basic function F produces results that are well mixed; that is, it is unlikely that two messages chosen at random, even if they exhibit similar regularities, will have the same hash code.</a:t>
            </a:r>
          </a:p>
        </p:txBody>
      </p:sp>
    </p:spTree>
    <p:extLst>
      <p:ext uri="{BB962C8B-B14F-4D97-AF65-F5344CB8AC3E}">
        <p14:creationId xmlns:p14="http://schemas.microsoft.com/office/powerpoint/2010/main" val="389436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TimesNewRomanPSMT"/>
              </a:rPr>
              <a:t>The Secure Hash Algorithm (SHA) was developed by the National Institute of Standards and Technology (NIST) and published as a federal information processing standard (FIPS 180) in 1993; a revised version was issued as FIPS 180-1 in 1995 and is generally referred to as SHA-1.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NewRomanPSMT"/>
              </a:rPr>
              <a:t>In 2002, NIST produced a revised version of the standard, FIPS 180-2, that defined three new versions of SHA, with hash value lengths of 256, 384, and 512 bits, known as SHA-256, SHA- </a:t>
            </a:r>
            <a:r>
              <a:rPr lang="en-IN" sz="2800" b="0" i="0" u="none" strike="noStrike" baseline="0" dirty="0">
                <a:latin typeface="TimesNewRomanPSMT"/>
              </a:rPr>
              <a:t>384, and SHA-512.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Message  = Maximum length of less than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Output = 512-bit message digest.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input is processed in 1024-bit blocks.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923A99-F875-49E2-9B8F-B1C8480578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042" y="1295400"/>
            <a:ext cx="888175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717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8006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Step-1 (Append padding bits)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message is padded so that its length is congruent to 896 modulo 1024 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Padding is always added, even if the message is already of the desired length.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number of padding bits is in the range of 1 to 1024.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padding consists of a single 1 bit followed by the necessary number of 0 bits.</a:t>
            </a:r>
          </a:p>
        </p:txBody>
      </p:sp>
    </p:spTree>
    <p:extLst>
      <p:ext uri="{BB962C8B-B14F-4D97-AF65-F5344CB8AC3E}">
        <p14:creationId xmlns:p14="http://schemas.microsoft.com/office/powerpoint/2010/main" val="313501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Step-2 (Append Length)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block of 128 bits (L) is appended to the message.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block contains the length of the original message (before the padding).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Step-3 (Initialize Hash Buffer)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512-bit buffer is used to hold intermediate and final results of the hash function.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buffer can be represented as eight 64-bit registers (a, b, c, d, e, f, g, h).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registers are initialized to the predefined 64-bit integers (hexadecimal values)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9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487680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Step-3 (Initialize Hash Buffer)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= 6A09E667F3BCC908 		e = 510E527FADE682D1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= BB67AE8584CAA73B 		f = 9B05688C2B3E6C1F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 = 3C6EF372FE94F82B 		g = 1F83D9ABFB41BD6B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 = A54FF53A5F1D36F1 		h = 5BE0CD19137E2179</a:t>
            </a: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values are stored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big-endian format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is the most significant byte of a word in the low-address (leftmost) byte position.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words were obtained by taking the first sixty-four bits of the fractional parts of the square roots of the first eight prime numbers.</a:t>
            </a: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2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4955</TotalTime>
  <Words>940</Words>
  <Application>Microsoft Office PowerPoint</Application>
  <PresentationFormat>On-screen Show (4:3)</PresentationFormat>
  <Paragraphs>134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Cambria</vt:lpstr>
      <vt:lpstr>Raleway Thin</vt:lpstr>
      <vt:lpstr>Times</vt:lpstr>
      <vt:lpstr>Times New Roman</vt:lpstr>
      <vt:lpstr>TimesNewRomanPSMT</vt:lpstr>
      <vt:lpstr>Wingdings</vt:lpstr>
      <vt:lpstr>Office Theme</vt:lpstr>
      <vt:lpstr>Custom Design</vt:lpstr>
      <vt:lpstr>PowerPoint Presentation</vt:lpstr>
      <vt:lpstr>PowerPoint Presentation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puneet kaur</cp:lastModifiedBy>
  <cp:revision>1002</cp:revision>
  <dcterms:created xsi:type="dcterms:W3CDTF">2013-12-12T17:34:34Z</dcterms:created>
  <dcterms:modified xsi:type="dcterms:W3CDTF">2023-01-23T09:46:33Z</dcterms:modified>
</cp:coreProperties>
</file>