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82" r:id="rId3"/>
    <p:sldId id="259" r:id="rId4"/>
    <p:sldId id="260" r:id="rId5"/>
    <p:sldId id="283" r:id="rId6"/>
    <p:sldId id="284" r:id="rId7"/>
    <p:sldId id="285" r:id="rId8"/>
    <p:sldId id="286" r:id="rId9"/>
    <p:sldId id="287" r:id="rId10"/>
    <p:sldId id="288" r:id="rId11"/>
    <p:sldId id="289" r:id="rId12"/>
    <p:sldId id="290" r:id="rId13"/>
    <p:sldId id="291" r:id="rId14"/>
    <p:sldId id="292" r:id="rId15"/>
    <p:sldId id="27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3" d="100"/>
          <a:sy n="73" d="100"/>
        </p:scale>
        <p:origin x="594" y="54"/>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https://www.apogaeis.com/blog/6-biggest-challenges-in-mobile-app-development/</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11</a:t>
            </a:fld>
            <a:endParaRPr lang="en-US"/>
          </a:p>
        </p:txBody>
      </p:sp>
    </p:spTree>
    <p:extLst>
      <p:ext uri="{BB962C8B-B14F-4D97-AF65-F5344CB8AC3E}">
        <p14:creationId xmlns:p14="http://schemas.microsoft.com/office/powerpoint/2010/main" val="25034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https://www.weetechsolution.com/blog/myths-of-app-development-and-how-to-avoid</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12</a:t>
            </a:fld>
            <a:endParaRPr lang="en-US"/>
          </a:p>
        </p:txBody>
      </p:sp>
    </p:spTree>
    <p:extLst>
      <p:ext uri="{BB962C8B-B14F-4D97-AF65-F5344CB8AC3E}">
        <p14:creationId xmlns:p14="http://schemas.microsoft.com/office/powerpoint/2010/main" val="401103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1/10/2023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1/10/2023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1/10/2023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1/10/2023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1/10/2023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1/10/2023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1/10/2023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fordevices.com/news/top-challenges-in-mobile-application-development" TargetMode="External"/><Relationship Id="rId2" Type="http://schemas.openxmlformats.org/officeDocument/2006/relationships/hyperlink" Target="https://www.apogaeis.com/blog/6-biggest-challenges-in-mobile-app-development/"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hyperlink" Target="https://www.beacontelecom.com/mobile-for-your-business-5-questions-to-ask-before-deploymen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ww.beacontelecom.com/considerations-for-a-bring-your-own-device-policy/"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78"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id="{AC6DB94B-BA01-4C3C-92C8-ABB949BCB39B}"/>
              </a:ext>
            </a:extLst>
          </p:cNvPr>
          <p:cNvSpPr txBox="1"/>
          <p:nvPr/>
        </p:nvSpPr>
        <p:spPr>
          <a:xfrm>
            <a:off x="2175574" y="4528080"/>
            <a:ext cx="7089619" cy="178510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Importance of Mobile Strategies, Challenges</a:t>
            </a:r>
            <a:r>
              <a:rPr lang="en-US" b="1" dirty="0" smtClean="0">
                <a:latin typeface="Times New Roman" panose="02020603050405020304" pitchFamily="18" charset="0"/>
                <a:cs typeface="Times New Roman" panose="02020603050405020304" pitchFamily="18" charset="0"/>
              </a:rPr>
              <a:t>, Myths</a:t>
            </a:r>
          </a:p>
          <a:p>
            <a:r>
              <a:rPr lang="en-US" dirty="0" smtClean="0"/>
              <a:t> </a:t>
            </a:r>
            <a:endParaRPr lang="en-US" sz="2000" b="1" dirty="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669" y="381000"/>
            <a:ext cx="10563648" cy="609600"/>
          </a:xfrm>
        </p:spPr>
        <p:txBody>
          <a:bodyPr/>
          <a:lstStyle/>
          <a:p>
            <a:r>
              <a:rPr lang="en-US" dirty="0">
                <a:latin typeface="Arial Black" panose="020B0A04020102020204" pitchFamily="34" charset="0"/>
              </a:rPr>
              <a:t>Does your Organization even Require Increased Mobility?</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a:xfrm>
            <a:off x="1269668" y="990600"/>
            <a:ext cx="10614435" cy="52578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the thought of being able to connect to your organization from anywhere at all is an enticing one, it may not be worth the expense and legwork to implement if it truly will not make a significant difference for your business.</a:t>
            </a:r>
          </a:p>
          <a:p>
            <a:r>
              <a:rPr lang="en-US" dirty="0">
                <a:latin typeface="Times New Roman" panose="02020603050405020304" pitchFamily="18" charset="0"/>
                <a:cs typeface="Times New Roman" panose="02020603050405020304" pitchFamily="18" charset="0"/>
              </a:rPr>
              <a:t>If you routinely have employees on the road, calling into the office to have documents forwarded to them or to have someone lookup an important stat before entering a customer meeting, then you bet you’re a good candidate for </a:t>
            </a:r>
            <a:r>
              <a:rPr lang="en-US" dirty="0">
                <a:latin typeface="Times New Roman" panose="02020603050405020304" pitchFamily="18" charset="0"/>
                <a:cs typeface="Times New Roman" panose="02020603050405020304" pitchFamily="18" charset="0"/>
                <a:hlinkClick r:id="rId2"/>
              </a:rPr>
              <a:t>unified mobile communications.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other hand, if your employees are regularly on the road but don’t need access to onsite programs (think a catering company), you probably don’t need to mobile solution.</a:t>
            </a:r>
          </a:p>
          <a:p>
            <a:r>
              <a:rPr lang="en-US" dirty="0">
                <a:latin typeface="Times New Roman" panose="02020603050405020304" pitchFamily="18" charset="0"/>
                <a:cs typeface="Times New Roman" panose="02020603050405020304" pitchFamily="18" charset="0"/>
              </a:rPr>
              <a:t>Keep in mind that even if the majority of your employees would not find it necessary to have increased mobile access you could still be a great candidate for a mobile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your executives are routinely on the road or you’ve got a handful of people working from home or even in other states, a mobile solution would still be something work looking into. </a:t>
            </a:r>
          </a:p>
          <a:p>
            <a:endParaRPr lang="en-US" dirty="0"/>
          </a:p>
        </p:txBody>
      </p:sp>
    </p:spTree>
    <p:extLst>
      <p:ext uri="{BB962C8B-B14F-4D97-AF65-F5344CB8AC3E}">
        <p14:creationId xmlns:p14="http://schemas.microsoft.com/office/powerpoint/2010/main" val="251054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What Are The Biggest Challenges Faced By Mobile App Developers?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Development Approach</a:t>
            </a:r>
          </a:p>
          <a:p>
            <a:r>
              <a:rPr lang="en-US" b="1" dirty="0">
                <a:latin typeface="Times New Roman" panose="02020603050405020304" pitchFamily="18" charset="0"/>
                <a:cs typeface="Times New Roman" panose="02020603050405020304" pitchFamily="18" charset="0"/>
              </a:rPr>
              <a:t>Device Compatibility and Screen Size</a:t>
            </a:r>
          </a:p>
          <a:p>
            <a:r>
              <a:rPr lang="en-US" b="1" dirty="0" smtClean="0">
                <a:latin typeface="Times New Roman" panose="02020603050405020304" pitchFamily="18" charset="0"/>
                <a:cs typeface="Times New Roman" panose="02020603050405020304" pitchFamily="18" charset="0"/>
              </a:rPr>
              <a:t>Attention(</a:t>
            </a:r>
            <a:r>
              <a:rPr lang="en-US" dirty="0">
                <a:latin typeface="Times New Roman" panose="02020603050405020304" pitchFamily="18" charset="0"/>
                <a:cs typeface="Times New Roman" panose="02020603050405020304" pitchFamily="18" charset="0"/>
              </a:rPr>
              <a:t>The first thing to target is to win the attention of your potential users. For this you have to make sure, you put everything in the app which your user </a:t>
            </a:r>
            <a:r>
              <a:rPr lang="en-US" dirty="0" smtClean="0">
                <a:latin typeface="Times New Roman" panose="02020603050405020304" pitchFamily="18" charset="0"/>
                <a:cs typeface="Times New Roman" panose="02020603050405020304" pitchFamily="18" charset="0"/>
              </a:rPr>
              <a:t>expects)</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Funding</a:t>
            </a:r>
          </a:p>
          <a:p>
            <a:r>
              <a:rPr lang="en-US" b="1" dirty="0">
                <a:latin typeface="Times New Roman" panose="02020603050405020304" pitchFamily="18" charset="0"/>
                <a:cs typeface="Times New Roman" panose="02020603050405020304" pitchFamily="18" charset="0"/>
              </a:rPr>
              <a:t>Customer Reviews &amp; Experience</a:t>
            </a:r>
          </a:p>
          <a:p>
            <a:r>
              <a:rPr lang="en-US" b="1" dirty="0">
                <a:latin typeface="Times New Roman" panose="02020603050405020304" pitchFamily="18" charset="0"/>
                <a:cs typeface="Times New Roman" panose="02020603050405020304" pitchFamily="18" charset="0"/>
              </a:rPr>
              <a:t>Performance</a:t>
            </a:r>
          </a:p>
          <a:p>
            <a:endParaRPr lang="en-US" b="1" dirty="0"/>
          </a:p>
          <a:p>
            <a:endParaRPr lang="en-US" dirty="0"/>
          </a:p>
        </p:txBody>
      </p:sp>
    </p:spTree>
    <p:extLst>
      <p:ext uri="{BB962C8B-B14F-4D97-AF65-F5344CB8AC3E}">
        <p14:creationId xmlns:p14="http://schemas.microsoft.com/office/powerpoint/2010/main" val="347765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6 Myths of App </a:t>
            </a:r>
            <a:r>
              <a:rPr lang="en-US" dirty="0" smtClean="0">
                <a:latin typeface="Arial Black" panose="020B0A04020102020204" pitchFamily="34" charset="0"/>
              </a:rPr>
              <a:t>Development</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You need to know everything in Prior</a:t>
            </a:r>
          </a:p>
          <a:p>
            <a:r>
              <a:rPr lang="en-US" b="1" dirty="0">
                <a:latin typeface="Times New Roman" panose="02020603050405020304" pitchFamily="18" charset="0"/>
                <a:cs typeface="Times New Roman" panose="02020603050405020304" pitchFamily="18" charset="0"/>
              </a:rPr>
              <a:t>Developing an app is not time consuming</a:t>
            </a:r>
          </a:p>
          <a:p>
            <a:r>
              <a:rPr lang="en-US" b="1" dirty="0">
                <a:latin typeface="Times New Roman" panose="02020603050405020304" pitchFamily="18" charset="0"/>
                <a:cs typeface="Times New Roman" panose="02020603050405020304" pitchFamily="18" charset="0"/>
              </a:rPr>
              <a:t>Mobile Development does not cost much</a:t>
            </a:r>
          </a:p>
          <a:p>
            <a:r>
              <a:rPr lang="en-US" b="1" dirty="0">
                <a:latin typeface="Times New Roman" panose="02020603050405020304" pitchFamily="18" charset="0"/>
                <a:cs typeface="Times New Roman" panose="02020603050405020304" pitchFamily="18" charset="0"/>
              </a:rPr>
              <a:t>Building an app brings an end to your efforts</a:t>
            </a:r>
          </a:p>
          <a:p>
            <a:r>
              <a:rPr lang="en-US" b="1" dirty="0">
                <a:latin typeface="Times New Roman" panose="02020603050405020304" pitchFamily="18" charset="0"/>
                <a:cs typeface="Times New Roman" panose="02020603050405020304" pitchFamily="18" charset="0"/>
              </a:rPr>
              <a:t>Apps are for Smartphones only</a:t>
            </a:r>
          </a:p>
          <a:p>
            <a:r>
              <a:rPr lang="en-US" b="1" dirty="0">
                <a:latin typeface="Times New Roman" panose="02020603050405020304" pitchFamily="18" charset="0"/>
                <a:cs typeface="Times New Roman" panose="02020603050405020304" pitchFamily="18" charset="0"/>
              </a:rPr>
              <a:t>Mobile App markets on its own when it’s built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0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eference</a:t>
            </a:r>
            <a:endParaRPr lang="en-US" dirty="0"/>
          </a:p>
        </p:txBody>
      </p:sp>
      <p:sp>
        <p:nvSpPr>
          <p:cNvPr id="3" name="Content Placeholder 2"/>
          <p:cNvSpPr>
            <a:spLocks noGrp="1"/>
          </p:cNvSpPr>
          <p:nvPr>
            <p:ph idx="1"/>
          </p:nvPr>
        </p:nvSpPr>
        <p:spPr/>
        <p:txBody>
          <a:bodyPr/>
          <a:lstStyle/>
          <a:p>
            <a:r>
              <a:rPr lang="en-US" dirty="0"/>
              <a:t>https://www.weetechsolution.com/blog/myths-of-app-development-and-how-to-avoid</a:t>
            </a:r>
            <a:endParaRPr lang="en-US" dirty="0" smtClean="0"/>
          </a:p>
          <a:p>
            <a:r>
              <a:rPr lang="en-US" dirty="0">
                <a:hlinkClick r:id="rId2"/>
              </a:rPr>
              <a:t>https://www.apogaeis.com/blog/6-biggest-challenges-in-mobile-app-development</a:t>
            </a:r>
            <a:r>
              <a:rPr lang="en-US" dirty="0" smtClean="0">
                <a:hlinkClick r:id="rId2"/>
              </a:rPr>
              <a:t>/</a:t>
            </a:r>
            <a:endParaRPr lang="en-US" dirty="0" smtClean="0"/>
          </a:p>
          <a:p>
            <a:r>
              <a:rPr lang="en-US" dirty="0">
                <a:hlinkClick r:id="rId3"/>
              </a:rPr>
              <a:t>https://</a:t>
            </a:r>
            <a:r>
              <a:rPr lang="en-US" dirty="0" smtClean="0">
                <a:hlinkClick r:id="rId3"/>
              </a:rPr>
              <a:t>www.linuxfordevices.com/news/top-challenges-in-mobile-application-development</a:t>
            </a:r>
            <a:endParaRPr lang="en-US" dirty="0" smtClean="0"/>
          </a:p>
          <a:p>
            <a:r>
              <a:rPr lang="en-US" dirty="0"/>
              <a:t>https://www.google.com/search?q=,+Challenges+in+mobile+development&amp;client=firefox-b-d&amp;source=lnms&amp;tbm=vid&amp;sa=X&amp;ved=2ahUKEwj-i8LN07z8AhXm83MBHW32CIEQ_AUoA3oECAEQBQ&amp;biw=1366&amp;bih=643&amp;dpr=1#fpstate=ive&amp;vld=cid:4fbb1b43,vid:vQjE2OMyF40</a:t>
            </a:r>
            <a:endParaRPr lang="en-US" dirty="0" smtClean="0"/>
          </a:p>
          <a:p>
            <a:endParaRPr lang="en-US" dirty="0"/>
          </a:p>
        </p:txBody>
      </p:sp>
    </p:spTree>
    <p:extLst>
      <p:ext uri="{BB962C8B-B14F-4D97-AF65-F5344CB8AC3E}">
        <p14:creationId xmlns:p14="http://schemas.microsoft.com/office/powerpoint/2010/main" val="233515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latin typeface="Times New Roman" panose="02020603050405020304" pitchFamily="18" charset="0"/>
                <a:cs typeface="Times New Roman" panose="02020603050405020304" pitchFamily="18" charset="0"/>
              </a:rPr>
              <a:t>Importance of Mobile Strategies, Challenges, Myths</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1134291"/>
            <a:ext cx="10563648" cy="609600"/>
          </a:xfrm>
        </p:spPr>
        <p:txBody>
          <a:bodyPr rtlCol="0">
            <a:noAutofit/>
          </a:bodyPr>
          <a:lstStyle/>
          <a:p>
            <a:pPr eaLnBrk="1" fontAlgn="auto" hangingPunct="1">
              <a:spcAft>
                <a:spcPts val="0"/>
              </a:spcAft>
              <a:defRPr/>
            </a:pPr>
            <a:r>
              <a:rPr lang="en-US" dirty="0">
                <a:latin typeface="Arial Black" panose="020B0A04020102020204" pitchFamily="34" charset="0"/>
                <a:cs typeface="Times New Roman" panose="02020603050405020304" pitchFamily="18" charset="0"/>
              </a:rPr>
              <a:t>Importance of Mobile </a:t>
            </a:r>
            <a:r>
              <a:rPr lang="en-US" dirty="0" smtClean="0">
                <a:latin typeface="Arial Black" panose="020B0A04020102020204" pitchFamily="34" charset="0"/>
                <a:cs typeface="Times New Roman" panose="02020603050405020304" pitchFamily="18" charset="0"/>
              </a:rPr>
              <a:t>Strategies</a:t>
            </a:r>
            <a:r>
              <a:rPr lang="en-US" dirty="0" smtClean="0">
                <a:latin typeface="Arial Black" panose="020B0A04020102020204" pitchFamily="34" charset="0"/>
              </a:rPr>
              <a:t/>
            </a:r>
            <a:br>
              <a:rPr lang="en-US" dirty="0" smtClean="0">
                <a:latin typeface="Arial Black" panose="020B0A04020102020204" pitchFamily="34" charset="0"/>
              </a:rPr>
            </a:br>
            <a:endParaRPr lang="en-US" dirty="0" smtClean="0">
              <a:latin typeface="Arial Black" panose="020B0A04020102020204" pitchFamily="34" charset="0"/>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Having a mobile strategy in place means including security as well as seamless integration of existing applications</a:t>
            </a:r>
            <a:r>
              <a:rPr lang="en-US" dirty="0" smtClean="0"/>
              <a:t>.</a:t>
            </a:r>
          </a:p>
          <a:p>
            <a:pPr eaLnBrk="1" fontAlgn="auto" hangingPunct="1">
              <a:spcAft>
                <a:spcPts val="0"/>
              </a:spcAft>
              <a:buFont typeface="Arial" pitchFamily="34" charset="0"/>
              <a:buChar char="•"/>
              <a:defRPr/>
            </a:pPr>
            <a:r>
              <a:rPr lang="en-US" dirty="0" smtClean="0"/>
              <a:t> </a:t>
            </a:r>
            <a:r>
              <a:rPr lang="en-US" dirty="0"/>
              <a:t>There is no </a:t>
            </a:r>
            <a:r>
              <a:rPr lang="en-US" dirty="0" smtClean="0"/>
              <a:t> </a:t>
            </a:r>
            <a:r>
              <a:rPr lang="en-US" dirty="0">
                <a:hlinkClick r:id="rId2"/>
              </a:rPr>
              <a:t>mobile strategy</a:t>
            </a:r>
            <a:r>
              <a:rPr lang="en-US" dirty="0"/>
              <a:t> you can use to develop and implement a plan</a:t>
            </a:r>
            <a:r>
              <a:rPr lang="en-US" dirty="0" smtClean="0"/>
              <a:t>.</a:t>
            </a:r>
          </a:p>
          <a:p>
            <a:pPr eaLnBrk="1" fontAlgn="auto" hangingPunct="1">
              <a:spcAft>
                <a:spcPts val="0"/>
              </a:spcAft>
              <a:buFont typeface="Arial" pitchFamily="34" charset="0"/>
              <a:buChar char="•"/>
              <a:defRPr/>
            </a:pPr>
            <a:r>
              <a:rPr lang="en-US" dirty="0" smtClean="0"/>
              <a:t> </a:t>
            </a:r>
            <a:r>
              <a:rPr lang="en-US" dirty="0"/>
              <a:t>Your mobile strategy is as unique as your company and should reflect the needs of everyone affected by your organization</a:t>
            </a:r>
            <a:r>
              <a:rPr lang="en-US" dirty="0" smtClean="0"/>
              <a:t>.</a:t>
            </a:r>
          </a:p>
          <a:p>
            <a:pPr eaLnBrk="1" fontAlgn="auto" hangingPunct="1">
              <a:spcAft>
                <a:spcPts val="0"/>
              </a:spcAft>
              <a:buFont typeface="Arial" pitchFamily="34" charset="0"/>
              <a:buChar char="•"/>
              <a:defRPr/>
            </a:pPr>
            <a:r>
              <a:rPr lang="en-US" dirty="0" smtClean="0"/>
              <a:t> </a:t>
            </a:r>
            <a:r>
              <a:rPr lang="en-US" dirty="0"/>
              <a:t>However, there are steps you can take to identify and develop a mobile strategy that creates synergy and supports security.</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066800"/>
            <a:ext cx="10563648" cy="609600"/>
          </a:xfrm>
        </p:spPr>
        <p:txBody>
          <a:bodyPr/>
          <a:lstStyle/>
          <a:p>
            <a:r>
              <a:rPr lang="en-US" dirty="0" smtClean="0">
                <a:latin typeface="Arial Black" panose="020B0A04020102020204" pitchFamily="34" charset="0"/>
              </a:rPr>
              <a:t>There </a:t>
            </a:r>
            <a:r>
              <a:rPr lang="en-US" dirty="0">
                <a:latin typeface="Arial Black" panose="020B0A04020102020204" pitchFamily="34" charset="0"/>
              </a:rPr>
              <a:t>are a few things to take into consideration.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Is it Manageable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be Device Agnostic?</a:t>
            </a:r>
          </a:p>
          <a:p>
            <a:pPr lvl="0"/>
            <a:r>
              <a:rPr lang="en-US" dirty="0">
                <a:latin typeface="Times New Roman" panose="02020603050405020304" pitchFamily="18" charset="0"/>
                <a:cs typeface="Times New Roman" panose="02020603050405020304" pitchFamily="18" charset="0"/>
              </a:rPr>
              <a:t>Is it Scalable?</a:t>
            </a:r>
          </a:p>
          <a:p>
            <a:pPr lvl="0"/>
            <a:r>
              <a:rPr lang="en-US" dirty="0">
                <a:latin typeface="Times New Roman" panose="02020603050405020304" pitchFamily="18" charset="0"/>
                <a:cs typeface="Times New Roman" panose="02020603050405020304" pitchFamily="18" charset="0"/>
              </a:rPr>
              <a:t>Do you have an Employee Compliance Plan?</a:t>
            </a:r>
          </a:p>
          <a:p>
            <a:r>
              <a:rPr lang="en-US" dirty="0">
                <a:latin typeface="Times New Roman" panose="02020603050405020304" pitchFamily="18" charset="0"/>
                <a:cs typeface="Times New Roman" panose="02020603050405020304" pitchFamily="18" charset="0"/>
              </a:rPr>
              <a:t>Does your Organization even Require Increased Mobility?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3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Is it Manageable?</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mobility to your business takes quite a bit of expertise on the part of your IT staff.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question you should ask is if your existing IT management and infrastructure is able to handle a mobile systems operation.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ability provision licenses, provide access to several folders, dashboards, applications,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other mobile </a:t>
            </a:r>
            <a:r>
              <a:rPr lang="en-US" dirty="0" err="1">
                <a:latin typeface="Times New Roman" panose="02020603050405020304" pitchFamily="18" charset="0"/>
                <a:cs typeface="Times New Roman" panose="02020603050405020304" pitchFamily="18" charset="0"/>
              </a:rPr>
              <a:t>featires</a:t>
            </a:r>
            <a:r>
              <a:rPr lang="en-US" dirty="0">
                <a:latin typeface="Times New Roman" panose="02020603050405020304" pitchFamily="18" charset="0"/>
                <a:cs typeface="Times New Roman" panose="02020603050405020304" pitchFamily="18" charset="0"/>
              </a:rPr>
              <a:t> to multiple types of devices is necessary to make your mobile initiative a success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2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Security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your business’s IT department set up to vouch for the security of the information traveling over your extended network?</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33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14400"/>
            <a:ext cx="10563648" cy="609600"/>
          </a:xfrm>
        </p:spPr>
        <p:txBody>
          <a:bodyPr/>
          <a:lstStyle/>
          <a:p>
            <a:pPr lvl="0"/>
            <a:r>
              <a:rPr lang="en-US" dirty="0">
                <a:latin typeface="Arial Black" panose="020B0A04020102020204" pitchFamily="34" charset="0"/>
              </a:rPr>
              <a:t>Will it be Device Agnostic?</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all of the information you’d like your employees to have remote access to from their personal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your </a:t>
            </a:r>
            <a:r>
              <a:rPr lang="en-US" dirty="0">
                <a:latin typeface="Times New Roman" panose="02020603050405020304" pitchFamily="18" charset="0"/>
                <a:cs typeface="Times New Roman" panose="02020603050405020304" pitchFamily="18" charset="0"/>
                <a:hlinkClick r:id="rId2"/>
              </a:rPr>
              <a:t>business has a bring your own device policy</a:t>
            </a:r>
            <a:r>
              <a:rPr lang="en-US" dirty="0">
                <a:latin typeface="Times New Roman" panose="02020603050405020304" pitchFamily="18" charset="0"/>
                <a:cs typeface="Times New Roman" panose="02020603050405020304" pitchFamily="18" charset="0"/>
              </a:rPr>
              <a:t>, this is of even greater importance.</a:t>
            </a:r>
          </a:p>
          <a:p>
            <a:r>
              <a:rPr lang="en-US" dirty="0">
                <a:latin typeface="Times New Roman" panose="02020603050405020304" pitchFamily="18" charset="0"/>
                <a:cs typeface="Times New Roman" panose="02020603050405020304" pitchFamily="18" charset="0"/>
              </a:rPr>
              <a:t>Will these applications be compatible with Android, iOS, Microsoft Windows, and other mobile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find that there are certain bundles of information that is not easily accessed from a variety of platforms, you may have an issue on your hands.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15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Is it Scalable?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Depending </a:t>
            </a:r>
            <a:r>
              <a:rPr lang="en-US" dirty="0">
                <a:latin typeface="Times New Roman" panose="02020603050405020304" pitchFamily="18" charset="0"/>
                <a:cs typeface="Times New Roman" panose="02020603050405020304" pitchFamily="18" charset="0"/>
              </a:rPr>
              <a:t>on the service you employ, how scalable is the infrastructure?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work if your small business expands by 10% or 50%?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about cost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the price of mobility be something that prevents you from further adoption down the line?</a:t>
            </a:r>
          </a:p>
          <a:p>
            <a:r>
              <a:rPr lang="en-US" dirty="0">
                <a:latin typeface="Times New Roman" panose="02020603050405020304" pitchFamily="18" charset="0"/>
                <a:cs typeface="Times New Roman" panose="02020603050405020304" pitchFamily="18" charset="0"/>
              </a:rPr>
              <a:t>As your employees begin to connect more and more to the network through various devices and as your organization grows, it is vital to consider how far you’ll be able to take your mobile business intelligence plan.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8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Do you have an Employee Compliance Plan?</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a mobile network is </a:t>
            </a:r>
            <a:r>
              <a:rPr lang="en-US" dirty="0">
                <a:latin typeface="Times New Roman" panose="02020603050405020304" pitchFamily="18" charset="0"/>
                <a:cs typeface="Times New Roman" panose="02020603050405020304" pitchFamily="18" charset="0"/>
                <a:hlinkClick r:id="rId2"/>
              </a:rPr>
              <a:t>very beneficial to employees</a:t>
            </a:r>
            <a:r>
              <a:rPr lang="en-US" dirty="0">
                <a:latin typeface="Times New Roman" panose="02020603050405020304" pitchFamily="18" charset="0"/>
                <a:cs typeface="Times New Roman" panose="02020603050405020304" pitchFamily="18" charset="0"/>
              </a:rPr>
              <a:t>, it comes with issues as well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Before fully launching your mobile strategy you’ll need to have put together a plan to make sure your employees are all on the same page.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includes proper employee training and a comprehensive understanding of how going mobile will actually make their work life better.</a:t>
            </a:r>
          </a:p>
          <a:p>
            <a:r>
              <a:rPr lang="en-US" dirty="0">
                <a:latin typeface="Times New Roman" panose="02020603050405020304" pitchFamily="18" charset="0"/>
                <a:cs typeface="Times New Roman" panose="02020603050405020304" pitchFamily="18" charset="0"/>
              </a:rPr>
              <a:t>Additionally, if you work in an industry in which there are strict compliance issues, such as in healthcare or the financial industries, you’ll need to create a concrete plan as to how you will be able to remain compliant with the addition of your mobile capabilities.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1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791</Words>
  <Application>Microsoft Office PowerPoint</Application>
  <PresentationFormat>Custom</PresentationFormat>
  <Paragraphs>83</Paragraphs>
  <Slides>14</Slides>
  <Notes>3</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9" baseType="lpstr">
      <vt:lpstr>Arial</vt:lpstr>
      <vt:lpstr>Arial Black</vt:lpstr>
      <vt:lpstr>Calibri</vt:lpstr>
      <vt:lpstr>Calibri Light</vt:lpstr>
      <vt:lpstr>Cambria</vt:lpstr>
      <vt:lpstr>Casper</vt:lpstr>
      <vt:lpstr>Karla</vt:lpstr>
      <vt:lpstr>King</vt:lpstr>
      <vt:lpstr>Raleway ExtraBold</vt:lpstr>
      <vt:lpstr>Segoe UI</vt:lpstr>
      <vt:lpstr>Times New Roman</vt:lpstr>
      <vt:lpstr>Wingdings</vt:lpstr>
      <vt:lpstr>Office Theme</vt:lpstr>
      <vt:lpstr>FORMAT_PPT</vt:lpstr>
      <vt:lpstr>CorelDRAW</vt:lpstr>
      <vt:lpstr>PowerPoint Presentation</vt:lpstr>
      <vt:lpstr>Importance of Mobile Strategies, Challenges, Myths</vt:lpstr>
      <vt:lpstr>Importance of Mobile Strategies </vt:lpstr>
      <vt:lpstr>There are a few things to take into consideration.</vt:lpstr>
      <vt:lpstr>Is it Manageable? </vt:lpstr>
      <vt:lpstr>Security </vt:lpstr>
      <vt:lpstr>Will it be Device Agnostic? </vt:lpstr>
      <vt:lpstr>Is it Scalable? </vt:lpstr>
      <vt:lpstr>Do you have an Employee Compliance Plan? </vt:lpstr>
      <vt:lpstr>Does your Organization even Require Increased Mobility? </vt:lpstr>
      <vt:lpstr>What Are The Biggest Challenges Faced By Mobile App Developers?</vt:lpstr>
      <vt:lpstr>6 Myths of App Development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15</cp:revision>
  <dcterms:created xsi:type="dcterms:W3CDTF">2021-01-02T06:26:00Z</dcterms:created>
  <dcterms:modified xsi:type="dcterms:W3CDTF">2023-01-10T09:30:53Z</dcterms:modified>
</cp:coreProperties>
</file>