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09" r:id="rId2"/>
    <p:sldId id="287" r:id="rId3"/>
    <p:sldId id="339" r:id="rId4"/>
    <p:sldId id="340" r:id="rId5"/>
    <p:sldId id="341" r:id="rId6"/>
    <p:sldId id="342" r:id="rId7"/>
    <p:sldId id="343" r:id="rId8"/>
    <p:sldId id="344" r:id="rId9"/>
    <p:sldId id="345" r:id="rId10"/>
    <p:sldId id="346" r:id="rId11"/>
    <p:sldId id="347" r:id="rId12"/>
    <p:sldId id="333"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p:cViewPr varScale="1">
        <p:scale>
          <a:sx n="86" d="100"/>
          <a:sy n="86" d="100"/>
        </p:scale>
        <p:origin x="-90" y="-84"/>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3/17/2023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69594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3/17/2023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3/17/2023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3/17/2023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971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3/17/2023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3/17/2023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3/17/2023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3/17/2023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3/17/2023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6"/>
          </p:cNvPr>
          <p:cNvPicPr>
            <a:picLocks noChangeAspect="1" noChangeArrowheads="1"/>
          </p:cNvPicPr>
          <p:nvPr/>
        </p:nvPicPr>
        <p:blipFill>
          <a:blip r:embed="rId17"/>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8"/>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mdevelopers.com/android" TargetMode="External"/><Relationship Id="rId2" Type="http://schemas.openxmlformats.org/officeDocument/2006/relationships/hyperlink" Target="https://mdevelopers.com/ios" TargetMode="External"/><Relationship Id="rId1" Type="http://schemas.openxmlformats.org/officeDocument/2006/relationships/slideLayout" Target="../slideLayouts/slideLayout2.xml"/><Relationship Id="rId4" Type="http://schemas.openxmlformats.org/officeDocument/2006/relationships/hyperlink" Target="https://mdevelopers.com/blog/android-vs-ios-development-which-platform-fir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59"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xmlns=""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2132012" y="4475274"/>
            <a:ext cx="7089619" cy="1908215"/>
          </a:xfrm>
          <a:prstGeom prst="rect">
            <a:avLst/>
          </a:prstGeom>
          <a:noFill/>
        </p:spPr>
        <p:txBody>
          <a:bodyPr wrap="square" rtlCol="0">
            <a:spAutoFit/>
          </a:bodyPr>
          <a:lstStyle/>
          <a:p>
            <a:r>
              <a:rPr lang="en-US" sz="2400" dirty="0"/>
              <a:t>Introduction to Naïve Data </a:t>
            </a:r>
            <a:r>
              <a:rPr lang="en-US" sz="2400" dirty="0" smtClean="0"/>
              <a:t>Handling</a:t>
            </a:r>
          </a:p>
          <a:p>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81317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App Development Tends To Have Fewer Bugs During Development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It’s </a:t>
            </a:r>
            <a:r>
              <a:rPr lang="en-US" dirty="0"/>
              <a:t>much more difficult to maintain two different applications in </a:t>
            </a:r>
            <a:r>
              <a:rPr lang="en-US" i="1" dirty="0"/>
              <a:t>one </a:t>
            </a:r>
            <a:r>
              <a:rPr lang="en-US" dirty="0"/>
              <a:t>codebase than it is two applications in </a:t>
            </a:r>
            <a:r>
              <a:rPr lang="en-US" i="1" dirty="0"/>
              <a:t>two </a:t>
            </a:r>
            <a:r>
              <a:rPr lang="en-US" dirty="0"/>
              <a:t>codebases. </a:t>
            </a:r>
            <a:endParaRPr lang="en-US" dirty="0" smtClean="0"/>
          </a:p>
          <a:p>
            <a:r>
              <a:rPr lang="en-US" dirty="0" smtClean="0"/>
              <a:t>With </a:t>
            </a:r>
            <a:r>
              <a:rPr lang="en-US" dirty="0"/>
              <a:t>native app development, you have fewer dependencies for bugs to occur. </a:t>
            </a:r>
            <a:endParaRPr lang="en-US" dirty="0" smtClean="0"/>
          </a:p>
          <a:p>
            <a:r>
              <a:rPr lang="en-US" dirty="0" smtClean="0"/>
              <a:t>This </a:t>
            </a:r>
            <a:r>
              <a:rPr lang="en-US" dirty="0"/>
              <a:t>is because you’re not relying on a cross-platform tool such as </a:t>
            </a:r>
            <a:r>
              <a:rPr lang="en-US" dirty="0" err="1"/>
              <a:t>Xamarin</a:t>
            </a:r>
            <a:r>
              <a:rPr lang="en-US" dirty="0"/>
              <a:t> or Cordova. Hybrid apps access hardware through a bridge which often slows development down and can amount to a frustrating user experience.</a:t>
            </a:r>
          </a:p>
          <a:p>
            <a:endParaRPr lang="en-US" dirty="0"/>
          </a:p>
        </p:txBody>
      </p:sp>
    </p:spTree>
    <p:extLst>
      <p:ext uri="{BB962C8B-B14F-4D97-AF65-F5344CB8AC3E}">
        <p14:creationId xmlns:p14="http://schemas.microsoft.com/office/powerpoint/2010/main" val="3605838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App Development Tends To Have Fewer Bugs During Development</a:t>
            </a:r>
            <a:br>
              <a:rPr lang="en-US" dirty="0"/>
            </a:br>
            <a:endParaRPr lang="en-US" dirty="0"/>
          </a:p>
        </p:txBody>
      </p:sp>
      <p:sp>
        <p:nvSpPr>
          <p:cNvPr id="3" name="Content Placeholder 2"/>
          <p:cNvSpPr>
            <a:spLocks noGrp="1"/>
          </p:cNvSpPr>
          <p:nvPr>
            <p:ph idx="1"/>
          </p:nvPr>
        </p:nvSpPr>
        <p:spPr/>
        <p:txBody>
          <a:bodyPr>
            <a:normAutofit/>
          </a:bodyPr>
          <a:lstStyle/>
          <a:p>
            <a:r>
              <a:rPr lang="en-US" dirty="0"/>
              <a:t>This problem is prominent when new versions of Android and </a:t>
            </a:r>
            <a:r>
              <a:rPr lang="en-US" dirty="0" err="1"/>
              <a:t>iOS</a:t>
            </a:r>
            <a:r>
              <a:rPr lang="en-US" dirty="0"/>
              <a:t> are released. Native app developers have access to new SDKs. </a:t>
            </a:r>
            <a:endParaRPr lang="en-US" dirty="0" smtClean="0"/>
          </a:p>
          <a:p>
            <a:r>
              <a:rPr lang="en-US" dirty="0" smtClean="0"/>
              <a:t>This </a:t>
            </a:r>
            <a:r>
              <a:rPr lang="en-US" dirty="0"/>
              <a:t>means they can start building their applications with the most recent features. Because of this lead time, users of native applications have access to new platform features the moment they update the operating system. </a:t>
            </a:r>
          </a:p>
          <a:p>
            <a:r>
              <a:rPr lang="en-US" dirty="0"/>
              <a:t>With hybrid app development, developers are dependent on a cross-platform development tool such as </a:t>
            </a:r>
            <a:r>
              <a:rPr lang="en-US" dirty="0" err="1"/>
              <a:t>Xamarin</a:t>
            </a:r>
            <a:r>
              <a:rPr lang="en-US" dirty="0"/>
              <a:t> or Cordova. </a:t>
            </a:r>
            <a:endParaRPr lang="en-US" dirty="0" smtClean="0"/>
          </a:p>
          <a:p>
            <a:r>
              <a:rPr lang="en-US" dirty="0" smtClean="0"/>
              <a:t>Every </a:t>
            </a:r>
            <a:r>
              <a:rPr lang="en-US" dirty="0"/>
              <a:t>time new features are released in the UI kit, you need to wait for the tool to support it. </a:t>
            </a:r>
            <a:endParaRPr lang="en-US" dirty="0" smtClean="0"/>
          </a:p>
          <a:p>
            <a:r>
              <a:rPr lang="en-US" dirty="0" smtClean="0"/>
              <a:t>When </a:t>
            </a:r>
            <a:r>
              <a:rPr lang="en-US" dirty="0"/>
              <a:t>you develop a hybrid app, there’s an added layer that you don’t have control over which can increase the chances of bugs occurring. </a:t>
            </a:r>
            <a:endParaRPr lang="en-US" dirty="0" smtClean="0"/>
          </a:p>
          <a:p>
            <a:r>
              <a:rPr lang="en-US" dirty="0" smtClean="0"/>
              <a:t>Bugs </a:t>
            </a:r>
            <a:r>
              <a:rPr lang="en-US" dirty="0"/>
              <a:t>are a huge concern for hybrid app development when working with the latest features that have been released for a particular operating system. This is an essential and often overlooked part of generating loyalty among users.</a:t>
            </a:r>
          </a:p>
          <a:p>
            <a:endParaRPr lang="en-US" dirty="0"/>
          </a:p>
        </p:txBody>
      </p:sp>
    </p:spTree>
    <p:extLst>
      <p:ext uri="{BB962C8B-B14F-4D97-AF65-F5344CB8AC3E}">
        <p14:creationId xmlns:p14="http://schemas.microsoft.com/office/powerpoint/2010/main" val="418900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2159952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415492" y="2499970"/>
            <a:ext cx="11357841" cy="1071321"/>
          </a:xfrm>
          <a:prstGeom prst="rect">
            <a:avLst/>
          </a:prstGeom>
        </p:spPr>
        <p:txBody>
          <a:bodyPr spcFirstLastPara="1" wrap="square" lIns="121868" tIns="121868" rIns="121868" bIns="121868" anchor="b" anchorCtr="0">
            <a:noAutofit/>
          </a:bodyPr>
          <a:lstStyle/>
          <a:p>
            <a:pPr>
              <a:spcBef>
                <a:spcPts val="0"/>
              </a:spcBef>
              <a:spcAft>
                <a:spcPts val="0"/>
              </a:spcAft>
              <a:buClr>
                <a:schemeClr val="dk1"/>
              </a:buClr>
              <a:buSzPts val="1100"/>
            </a:pPr>
            <a:r>
              <a:rPr lang="en-US" dirty="0"/>
              <a:t>Introduction to Naïve Data Handling</a:t>
            </a:r>
            <a:endParaRPr dirty="0"/>
          </a:p>
        </p:txBody>
      </p:sp>
      <p:sp>
        <p:nvSpPr>
          <p:cNvPr id="282" name="Shape 282"/>
          <p:cNvSpPr txBox="1">
            <a:spLocks noGrp="1"/>
          </p:cNvSpPr>
          <p:nvPr>
            <p:ph type="sldNum" idx="12"/>
          </p:nvPr>
        </p:nvSpPr>
        <p:spPr>
          <a:xfrm>
            <a:off x="11293669" y="6318470"/>
            <a:ext cx="731409" cy="524663"/>
          </a:xfrm>
          <a:prstGeom prst="rect">
            <a:avLst/>
          </a:prstGeom>
        </p:spPr>
        <p:txBody>
          <a:bodyPr spcFirstLastPara="1" vert="horz" wrap="square" lIns="121868" tIns="121868" rIns="121868" bIns="121868" rtlCol="0" anchor="ctr" anchorCtr="0">
            <a:noAutofit/>
          </a:bodyPr>
          <a:lstStyle/>
          <a:p>
            <a:fld id="{00000000-1234-1234-1234-123412341234}" type="slidenum">
              <a:rPr lang="en"/>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Naïve Data Handling</a:t>
            </a:r>
          </a:p>
        </p:txBody>
      </p:sp>
      <p:sp>
        <p:nvSpPr>
          <p:cNvPr id="3" name="Content Placeholder 2"/>
          <p:cNvSpPr>
            <a:spLocks noGrp="1"/>
          </p:cNvSpPr>
          <p:nvPr>
            <p:ph idx="1"/>
          </p:nvPr>
        </p:nvSpPr>
        <p:spPr/>
        <p:txBody>
          <a:bodyPr/>
          <a:lstStyle/>
          <a:p>
            <a:r>
              <a:rPr lang="en-US" dirty="0"/>
              <a:t>One of the most popular ways to create applications, programs, or just software is to make them natively. </a:t>
            </a:r>
            <a:endParaRPr lang="en-US" dirty="0" smtClean="0"/>
          </a:p>
          <a:p>
            <a:r>
              <a:rPr lang="en-US" dirty="0" smtClean="0"/>
              <a:t>Native </a:t>
            </a:r>
            <a:r>
              <a:rPr lang="en-US" dirty="0"/>
              <a:t>app development means creating a mobile application that is tailored and dedicated to a specified platform like </a:t>
            </a:r>
            <a:r>
              <a:rPr lang="en-US" u="sng" dirty="0" err="1">
                <a:hlinkClick r:id="rId2"/>
              </a:rPr>
              <a:t>iOS</a:t>
            </a:r>
            <a:r>
              <a:rPr lang="en-US" dirty="0"/>
              <a:t> or </a:t>
            </a:r>
            <a:r>
              <a:rPr lang="en-US" u="sng" dirty="0">
                <a:hlinkClick r:id="rId3"/>
              </a:rPr>
              <a:t>Android</a:t>
            </a:r>
            <a:r>
              <a:rPr lang="en-US" dirty="0" smtClean="0"/>
              <a:t>.</a:t>
            </a:r>
          </a:p>
          <a:p>
            <a:r>
              <a:rPr lang="en-US" dirty="0" smtClean="0"/>
              <a:t> </a:t>
            </a:r>
            <a:r>
              <a:rPr lang="en-US" dirty="0"/>
              <a:t>If you want to find out which platform to focus on,  </a:t>
            </a:r>
            <a:r>
              <a:rPr lang="en-US" u="sng" dirty="0">
                <a:hlinkClick r:id="rId4"/>
              </a:rPr>
              <a:t>"Which platform to choose for your app - Android or </a:t>
            </a:r>
            <a:r>
              <a:rPr lang="en-US" u="sng" dirty="0" err="1">
                <a:hlinkClick r:id="rId4"/>
              </a:rPr>
              <a:t>iOS</a:t>
            </a:r>
            <a:r>
              <a:rPr lang="en-US" u="sng" dirty="0">
                <a:hlinkClick r:id="rId4"/>
              </a:rPr>
              <a:t>? Guide for product owners"</a:t>
            </a:r>
            <a:r>
              <a:rPr lang="en-US" dirty="0"/>
              <a:t> in which we provided tips on what to consider when choosing and discussed one and second platform for development</a:t>
            </a:r>
            <a:r>
              <a:rPr lang="en-US" dirty="0" smtClean="0"/>
              <a:t>.</a:t>
            </a:r>
          </a:p>
          <a:p>
            <a:endParaRPr lang="en-US" dirty="0"/>
          </a:p>
        </p:txBody>
      </p:sp>
    </p:spTree>
    <p:extLst>
      <p:ext uri="{BB962C8B-B14F-4D97-AF65-F5344CB8AC3E}">
        <p14:creationId xmlns:p14="http://schemas.microsoft.com/office/powerpoint/2010/main" val="252030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native data handling in mobile app development?</a:t>
            </a:r>
            <a:endParaRPr lang="en-US" dirty="0"/>
          </a:p>
        </p:txBody>
      </p:sp>
      <p:sp>
        <p:nvSpPr>
          <p:cNvPr id="3" name="Content Placeholder 2"/>
          <p:cNvSpPr>
            <a:spLocks noGrp="1"/>
          </p:cNvSpPr>
          <p:nvPr>
            <p:ph idx="1"/>
          </p:nvPr>
        </p:nvSpPr>
        <p:spPr/>
        <p:txBody>
          <a:bodyPr/>
          <a:lstStyle/>
          <a:p>
            <a:r>
              <a:rPr lang="en-US" dirty="0"/>
              <a:t>Native app development means </a:t>
            </a:r>
            <a:r>
              <a:rPr lang="en-US" b="1" dirty="0"/>
              <a:t>creating a mobile application that is tailored and dedicated to a specified platform like </a:t>
            </a:r>
            <a:r>
              <a:rPr lang="en-US" b="1" dirty="0" err="1"/>
              <a:t>iOS</a:t>
            </a:r>
            <a:r>
              <a:rPr lang="en-US" b="1" dirty="0"/>
              <a:t>, or Android</a:t>
            </a:r>
            <a:r>
              <a:rPr lang="en-US" dirty="0"/>
              <a:t>. </a:t>
            </a:r>
            <a:endParaRPr lang="en-US" dirty="0" smtClean="0"/>
          </a:p>
          <a:p>
            <a:r>
              <a:rPr lang="en-US" dirty="0" smtClean="0"/>
              <a:t>Because </a:t>
            </a:r>
            <a:r>
              <a:rPr lang="en-US" dirty="0"/>
              <a:t>native applications are built specifically for the operating system, they provide higher user engagement than hybrid </a:t>
            </a:r>
            <a:r>
              <a:rPr lang="en-US" dirty="0" smtClean="0"/>
              <a:t>apps</a:t>
            </a:r>
          </a:p>
          <a:p>
            <a:r>
              <a:rPr lang="en-US" dirty="0"/>
              <a:t>What is native in mobile app?</a:t>
            </a:r>
          </a:p>
          <a:p>
            <a:r>
              <a:rPr lang="en-US" dirty="0"/>
              <a:t>Native mobile apps are </a:t>
            </a:r>
            <a:r>
              <a:rPr lang="en-US" b="1" dirty="0"/>
              <a:t>applications developed to target either Android or </a:t>
            </a:r>
            <a:r>
              <a:rPr lang="en-US" b="1" dirty="0" err="1"/>
              <a:t>iOS</a:t>
            </a:r>
            <a:r>
              <a:rPr lang="en-US" dirty="0"/>
              <a:t>. Depending on which operating system you are developing for, your applications are usually coded in a specific programming language. </a:t>
            </a:r>
            <a:endParaRPr lang="en-US" dirty="0" smtClean="0"/>
          </a:p>
          <a:p>
            <a:r>
              <a:rPr lang="en-US" dirty="0" smtClean="0"/>
              <a:t>You </a:t>
            </a:r>
            <a:r>
              <a:rPr lang="en-US" dirty="0"/>
              <a:t>write native Android applications using Java or </a:t>
            </a:r>
            <a:r>
              <a:rPr lang="en-US" dirty="0" err="1"/>
              <a:t>Kotlin</a:t>
            </a:r>
            <a:r>
              <a:rPr lang="en-US" dirty="0"/>
              <a:t> programming languages.</a:t>
            </a:r>
          </a:p>
          <a:p>
            <a:endParaRPr lang="en-US" dirty="0"/>
          </a:p>
        </p:txBody>
      </p:sp>
    </p:spTree>
    <p:extLst>
      <p:ext uri="{BB962C8B-B14F-4D97-AF65-F5344CB8AC3E}">
        <p14:creationId xmlns:p14="http://schemas.microsoft.com/office/powerpoint/2010/main" val="328653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5 Benefits Of Native Mobile App Development</a:t>
            </a:r>
            <a:endParaRPr lang="en-US" dirty="0"/>
          </a:p>
        </p:txBody>
      </p:sp>
      <p:sp>
        <p:nvSpPr>
          <p:cNvPr id="3" name="Content Placeholder 2"/>
          <p:cNvSpPr>
            <a:spLocks noGrp="1"/>
          </p:cNvSpPr>
          <p:nvPr>
            <p:ph idx="1"/>
          </p:nvPr>
        </p:nvSpPr>
        <p:spPr/>
        <p:txBody>
          <a:bodyPr/>
          <a:lstStyle/>
          <a:p>
            <a:r>
              <a:rPr lang="en-US" b="1" dirty="0"/>
              <a:t>Native Apps Have The Best </a:t>
            </a:r>
            <a:r>
              <a:rPr lang="en-US" b="1" dirty="0" smtClean="0"/>
              <a:t>Performance</a:t>
            </a:r>
          </a:p>
          <a:p>
            <a:r>
              <a:rPr lang="en-US" b="1" dirty="0" smtClean="0"/>
              <a:t> </a:t>
            </a:r>
            <a:r>
              <a:rPr lang="en-US" b="1" dirty="0"/>
              <a:t>Native Apps Are More </a:t>
            </a:r>
            <a:r>
              <a:rPr lang="en-US" b="1" dirty="0" smtClean="0"/>
              <a:t>Secure</a:t>
            </a:r>
          </a:p>
          <a:p>
            <a:r>
              <a:rPr lang="en-US" b="1" dirty="0"/>
              <a:t>Native Apps Are More Interactive And Intuitive</a:t>
            </a:r>
            <a:endParaRPr lang="en-US" dirty="0"/>
          </a:p>
          <a:p>
            <a:r>
              <a:rPr lang="en-US" b="1" dirty="0"/>
              <a:t>Native Apps Allow Developers To Access The Full Feature Set Of Devices</a:t>
            </a:r>
            <a:endParaRPr lang="en-US" dirty="0"/>
          </a:p>
          <a:p>
            <a:r>
              <a:rPr lang="en-US" b="1" dirty="0"/>
              <a:t>Native App Development Tends To Have Fewer Bugs During Development</a:t>
            </a:r>
            <a:endParaRPr lang="en-US" dirty="0"/>
          </a:p>
          <a:p>
            <a:endParaRPr lang="en-US" dirty="0"/>
          </a:p>
          <a:p>
            <a:endParaRPr lang="en-US" b="1" dirty="0" smtClean="0"/>
          </a:p>
          <a:p>
            <a:endParaRPr lang="en-US" b="1" dirty="0"/>
          </a:p>
          <a:p>
            <a:endParaRPr lang="en-US" dirty="0"/>
          </a:p>
        </p:txBody>
      </p:sp>
    </p:spTree>
    <p:extLst>
      <p:ext uri="{BB962C8B-B14F-4D97-AF65-F5344CB8AC3E}">
        <p14:creationId xmlns:p14="http://schemas.microsoft.com/office/powerpoint/2010/main" val="26767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Apps Have The Best Performance</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With </a:t>
            </a:r>
            <a:r>
              <a:rPr lang="en-US" dirty="0"/>
              <a:t>native mobile app development, the app is created and optimized for a specific platform. </a:t>
            </a:r>
            <a:endParaRPr lang="en-US" dirty="0" smtClean="0"/>
          </a:p>
          <a:p>
            <a:r>
              <a:rPr lang="en-US" dirty="0" smtClean="0"/>
              <a:t>As </a:t>
            </a:r>
            <a:r>
              <a:rPr lang="en-US" dirty="0"/>
              <a:t>a result, the app demonstrates an extremely high level of performance. </a:t>
            </a:r>
            <a:endParaRPr lang="en-US" dirty="0" smtClean="0"/>
          </a:p>
          <a:p>
            <a:r>
              <a:rPr lang="en-US" dirty="0" smtClean="0"/>
              <a:t>Native </a:t>
            </a:r>
            <a:r>
              <a:rPr lang="en-US" dirty="0"/>
              <a:t>apps are very fast and responsive because they are built for a specific operating system and are compiled using the platform’s core programming language and APIs. </a:t>
            </a:r>
            <a:endParaRPr lang="en-US" dirty="0" smtClean="0"/>
          </a:p>
          <a:p>
            <a:r>
              <a:rPr lang="en-US" dirty="0" smtClean="0"/>
              <a:t>As </a:t>
            </a:r>
            <a:r>
              <a:rPr lang="en-US" dirty="0"/>
              <a:t>a result, the app is much more efficient. </a:t>
            </a:r>
            <a:endParaRPr lang="en-US" dirty="0" smtClean="0"/>
          </a:p>
          <a:p>
            <a:r>
              <a:rPr lang="en-US" dirty="0" smtClean="0"/>
              <a:t>The </a:t>
            </a:r>
            <a:r>
              <a:rPr lang="en-US" dirty="0"/>
              <a:t>device stores the app which allows the software to leverage the device’s processing speed. </a:t>
            </a:r>
            <a:endParaRPr lang="en-US" dirty="0" smtClean="0"/>
          </a:p>
          <a:p>
            <a:r>
              <a:rPr lang="en-US" dirty="0" smtClean="0"/>
              <a:t>As </a:t>
            </a:r>
            <a:r>
              <a:rPr lang="en-US" dirty="0"/>
              <a:t>users navigate through a native mobile app, the contents and visual elements are already stored on their phone. </a:t>
            </a:r>
            <a:endParaRPr lang="en-US" dirty="0" smtClean="0"/>
          </a:p>
          <a:p>
            <a:r>
              <a:rPr lang="en-US" dirty="0" smtClean="0"/>
              <a:t>This </a:t>
            </a:r>
            <a:r>
              <a:rPr lang="en-US" dirty="0"/>
              <a:t>results in quick load times.</a:t>
            </a:r>
          </a:p>
          <a:p>
            <a:endParaRPr lang="en-US" dirty="0"/>
          </a:p>
        </p:txBody>
      </p:sp>
    </p:spTree>
    <p:extLst>
      <p:ext uri="{BB962C8B-B14F-4D97-AF65-F5344CB8AC3E}">
        <p14:creationId xmlns:p14="http://schemas.microsoft.com/office/powerpoint/2010/main" val="30238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t>
            </a:r>
            <a:r>
              <a:rPr lang="en-US" dirty="0"/>
              <a:t>Apps Are More Secure</a:t>
            </a:r>
            <a:br>
              <a:rPr lang="en-US" dirty="0"/>
            </a:br>
            <a:endParaRPr lang="en-US" dirty="0"/>
          </a:p>
        </p:txBody>
      </p:sp>
      <p:sp>
        <p:nvSpPr>
          <p:cNvPr id="3" name="Content Placeholder 2"/>
          <p:cNvSpPr>
            <a:spLocks noGrp="1"/>
          </p:cNvSpPr>
          <p:nvPr>
            <p:ph idx="1"/>
          </p:nvPr>
        </p:nvSpPr>
        <p:spPr/>
        <p:txBody>
          <a:bodyPr/>
          <a:lstStyle/>
          <a:p>
            <a:r>
              <a:rPr lang="en-US" dirty="0" smtClean="0"/>
              <a:t>Web </a:t>
            </a:r>
            <a:r>
              <a:rPr lang="en-US" dirty="0"/>
              <a:t>apps rely on different browsers and underlying technologies such as JavaScript, HTML5, and CSS. </a:t>
            </a:r>
            <a:endParaRPr lang="en-US" dirty="0" smtClean="0"/>
          </a:p>
          <a:p>
            <a:r>
              <a:rPr lang="en-US" dirty="0" smtClean="0"/>
              <a:t>Developing </a:t>
            </a:r>
            <a:r>
              <a:rPr lang="en-US" dirty="0"/>
              <a:t>a native mobile app is a great way to guarantee your users reliable data protection.</a:t>
            </a:r>
          </a:p>
          <a:p>
            <a:endParaRPr lang="en-US" dirty="0"/>
          </a:p>
        </p:txBody>
      </p:sp>
    </p:spTree>
    <p:extLst>
      <p:ext uri="{BB962C8B-B14F-4D97-AF65-F5344CB8AC3E}">
        <p14:creationId xmlns:p14="http://schemas.microsoft.com/office/powerpoint/2010/main" val="246876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Apps Are More Interactive And Intuitive</a:t>
            </a:r>
            <a:br>
              <a:rPr lang="en-US" dirty="0"/>
            </a:br>
            <a:endParaRPr lang="en-US" dirty="0"/>
          </a:p>
        </p:txBody>
      </p:sp>
      <p:sp>
        <p:nvSpPr>
          <p:cNvPr id="3" name="Content Placeholder 2"/>
          <p:cNvSpPr>
            <a:spLocks noGrp="1"/>
          </p:cNvSpPr>
          <p:nvPr>
            <p:ph idx="1"/>
          </p:nvPr>
        </p:nvSpPr>
        <p:spPr/>
        <p:txBody>
          <a:bodyPr/>
          <a:lstStyle/>
          <a:p>
            <a:r>
              <a:rPr lang="en-US" dirty="0" smtClean="0"/>
              <a:t>Native </a:t>
            </a:r>
            <a:r>
              <a:rPr lang="en-US" dirty="0"/>
              <a:t>mobile apps run more smoothly, especially when it comes to user input and output. </a:t>
            </a:r>
            <a:endParaRPr lang="en-US" dirty="0" smtClean="0"/>
          </a:p>
          <a:p>
            <a:r>
              <a:rPr lang="en-US" dirty="0" smtClean="0"/>
              <a:t>These </a:t>
            </a:r>
            <a:r>
              <a:rPr lang="en-US" dirty="0"/>
              <a:t>types of apps inherit their devices’ OS interfaces, which makes them look and feel like an integrated part of the device.</a:t>
            </a:r>
          </a:p>
          <a:p>
            <a:r>
              <a:rPr lang="en-US" dirty="0"/>
              <a:t>The biggest benefit to native mobile apps is the superior user experience. </a:t>
            </a:r>
            <a:endParaRPr lang="en-US" dirty="0" smtClean="0"/>
          </a:p>
          <a:p>
            <a:r>
              <a:rPr lang="en-US" dirty="0" smtClean="0"/>
              <a:t>Because </a:t>
            </a:r>
            <a:r>
              <a:rPr lang="en-US" dirty="0"/>
              <a:t>native apps are created for a specific operating system, they can stick to guidelines that enhance and align the user experience with the operating system. </a:t>
            </a:r>
            <a:endParaRPr lang="en-US" dirty="0" smtClean="0"/>
          </a:p>
          <a:p>
            <a:r>
              <a:rPr lang="en-US" dirty="0" smtClean="0"/>
              <a:t>As </a:t>
            </a:r>
            <a:r>
              <a:rPr lang="en-US" dirty="0"/>
              <a:t>a result, the flow of the app is more natural. Adhering to specific guidelines eliminates the learning curve and allows users to interact with apps using actions and gestures they’re already familiar with. </a:t>
            </a:r>
          </a:p>
          <a:p>
            <a:r>
              <a:rPr lang="en-US" b="1" dirty="0"/>
              <a:t> </a:t>
            </a:r>
            <a:endParaRPr lang="en-US" dirty="0"/>
          </a:p>
          <a:p>
            <a:endParaRPr lang="en-US" dirty="0"/>
          </a:p>
        </p:txBody>
      </p:sp>
    </p:spTree>
    <p:extLst>
      <p:ext uri="{BB962C8B-B14F-4D97-AF65-F5344CB8AC3E}">
        <p14:creationId xmlns:p14="http://schemas.microsoft.com/office/powerpoint/2010/main" val="125372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Apps Allow Developers To Access The Full Feature Set Of Devices</a:t>
            </a:r>
            <a:br>
              <a:rPr lang="en-US" dirty="0"/>
            </a:br>
            <a:endParaRPr lang="en-US" dirty="0"/>
          </a:p>
        </p:txBody>
      </p:sp>
      <p:sp>
        <p:nvSpPr>
          <p:cNvPr id="3" name="Content Placeholder 2"/>
          <p:cNvSpPr>
            <a:spLocks noGrp="1"/>
          </p:cNvSpPr>
          <p:nvPr>
            <p:ph idx="1"/>
          </p:nvPr>
        </p:nvSpPr>
        <p:spPr/>
        <p:txBody>
          <a:bodyPr/>
          <a:lstStyle/>
          <a:p>
            <a:r>
              <a:rPr lang="en-US" dirty="0" smtClean="0"/>
              <a:t>Since </a:t>
            </a:r>
            <a:r>
              <a:rPr lang="en-US" dirty="0"/>
              <a:t>native apps are developed for their particular platform, they take full advantage of the software and the operating systems’ features. </a:t>
            </a:r>
            <a:endParaRPr lang="en-US" dirty="0" smtClean="0"/>
          </a:p>
          <a:p>
            <a:r>
              <a:rPr lang="en-US" dirty="0" smtClean="0"/>
              <a:t>These </a:t>
            </a:r>
            <a:r>
              <a:rPr lang="en-US" dirty="0"/>
              <a:t>apps can directly access the hardware of the device, such as the GPS, camera, microphone, etc. </a:t>
            </a:r>
            <a:endParaRPr lang="en-US" dirty="0" smtClean="0"/>
          </a:p>
          <a:p>
            <a:r>
              <a:rPr lang="en-US" dirty="0" smtClean="0"/>
              <a:t>That </a:t>
            </a:r>
            <a:r>
              <a:rPr lang="en-US" dirty="0"/>
              <a:t>means they offer faster execution, which ultimately results in better user experience.</a:t>
            </a:r>
          </a:p>
          <a:p>
            <a:r>
              <a:rPr lang="en-US" dirty="0"/>
              <a:t>Push notifications are another huge advantage to choosing native app development. </a:t>
            </a:r>
            <a:endParaRPr lang="en-US" dirty="0" smtClean="0"/>
          </a:p>
          <a:p>
            <a:r>
              <a:rPr lang="en-US" dirty="0" smtClean="0"/>
              <a:t>Push </a:t>
            </a:r>
            <a:r>
              <a:rPr lang="en-US" dirty="0"/>
              <a:t>notifications go through the </a:t>
            </a:r>
            <a:r>
              <a:rPr lang="en-US" dirty="0" err="1"/>
              <a:t>iOS</a:t>
            </a:r>
            <a:r>
              <a:rPr lang="en-US" dirty="0"/>
              <a:t> server </a:t>
            </a:r>
            <a:r>
              <a:rPr lang="en-US" dirty="0"/>
              <a:t>Access Point </a:t>
            </a:r>
            <a:r>
              <a:rPr lang="en-US" dirty="0" smtClean="0"/>
              <a:t>Name </a:t>
            </a:r>
            <a:r>
              <a:rPr lang="en-US" dirty="0" smtClean="0"/>
              <a:t>(APNS</a:t>
            </a:r>
            <a:r>
              <a:rPr lang="en-US" dirty="0"/>
              <a:t>) which means you need your app bundle ID. The same goes for Google’s Cloud Messaging (GCM).</a:t>
            </a:r>
          </a:p>
          <a:p>
            <a:endParaRPr lang="en-US" dirty="0"/>
          </a:p>
        </p:txBody>
      </p:sp>
    </p:spTree>
    <p:extLst>
      <p:ext uri="{BB962C8B-B14F-4D97-AF65-F5344CB8AC3E}">
        <p14:creationId xmlns:p14="http://schemas.microsoft.com/office/powerpoint/2010/main" val="3207995743"/>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657</Words>
  <Application>Microsoft Office PowerPoint</Application>
  <PresentationFormat>Custom</PresentationFormat>
  <Paragraphs>72</Paragraphs>
  <Slides>12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FORMAT_PPT</vt:lpstr>
      <vt:lpstr>CorelDRAW</vt:lpstr>
      <vt:lpstr>PowerPoint Presentation</vt:lpstr>
      <vt:lpstr>Introduction to Naïve Data Handling</vt:lpstr>
      <vt:lpstr>Introduction to Naïve Data Handling</vt:lpstr>
      <vt:lpstr>What is native data handling in mobile app development?</vt:lpstr>
      <vt:lpstr>5 Benefits Of Native Mobile App Development</vt:lpstr>
      <vt:lpstr>Native Apps Have The Best Performance </vt:lpstr>
      <vt:lpstr>Native Apps Are More Secure </vt:lpstr>
      <vt:lpstr>Native Apps Are More Interactive And Intuitive </vt:lpstr>
      <vt:lpstr>Native Apps Allow Developers To Access The Full Feature Set Of Devices </vt:lpstr>
      <vt:lpstr>Native App Development Tends To Have Fewer Bugs During Development </vt:lpstr>
      <vt:lpstr>Native App Development Tends To Have Fewer Bugs During Development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19</cp:revision>
  <dcterms:created xsi:type="dcterms:W3CDTF">2021-01-02T06:26:00Z</dcterms:created>
  <dcterms:modified xsi:type="dcterms:W3CDTF">2023-03-17T07:25:37Z</dcterms:modified>
</cp:coreProperties>
</file>