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77" r:id="rId3"/>
    <p:sldId id="280" r:id="rId4"/>
    <p:sldId id="281" r:id="rId5"/>
    <p:sldId id="282" r:id="rId6"/>
    <p:sldId id="283" r:id="rId7"/>
    <p:sldId id="284" r:id="rId8"/>
    <p:sldId id="285" r:id="rId9"/>
    <p:sldId id="287" r:id="rId10"/>
    <p:sldId id="286" r:id="rId11"/>
    <p:sldId id="288" r:id="rId12"/>
    <p:sldId id="28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69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a:t>
            </a:r>
            <a:r>
              <a:rPr lang="en-US" sz="2800" dirty="0">
                <a:effectLst/>
                <a:latin typeface="Calibri" panose="020F0502020204030204" pitchFamily="34" charset="0"/>
                <a:ea typeface="Calibri" panose="020F0502020204030204" pitchFamily="34" charset="0"/>
              </a:rPr>
              <a:t>What is multimedia, Components of multimedia.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94393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937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Introduction to Multimedia :- </a:t>
            </a:r>
          </a:p>
        </p:txBody>
      </p:sp>
      <p:sp>
        <p:nvSpPr>
          <p:cNvPr id="3" name="Content Placeholder 2"/>
          <p:cNvSpPr>
            <a:spLocks noGrp="1"/>
          </p:cNvSpPr>
          <p:nvPr>
            <p:ph idx="1"/>
          </p:nvPr>
        </p:nvSpPr>
        <p:spPr/>
        <p:txBody>
          <a:bodyPr/>
          <a:lstStyle/>
          <a:p>
            <a:pPr algn="just" defTabSz="622300">
              <a:spcBef>
                <a:spcPct val="0"/>
              </a:spcBef>
              <a:spcAft>
                <a:spcPct val="35000"/>
              </a:spcAft>
            </a:pPr>
            <a:r>
              <a:rPr lang="en-US" b="0" i="0" dirty="0">
                <a:solidFill>
                  <a:srgbClr val="000000"/>
                </a:solidFill>
                <a:effectLst/>
                <a:latin typeface="Nunito" pitchFamily="2" charset="0"/>
              </a:rPr>
              <a:t>Multimedia is an interactive media and provides multiple ways to represent information to the user in a powerful manner. It provides an interaction between users and digital information. It is a medium of communication. Some of the sectors where multimedia's is used extensively are education, training, reference material, business presentations, advertising and documentaries.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6298-BB79-5EEE-C437-CB12F38E05A6}"/>
              </a:ext>
            </a:extLst>
          </p:cNvPr>
          <p:cNvSpPr>
            <a:spLocks noGrp="1"/>
          </p:cNvSpPr>
          <p:nvPr>
            <p:ph type="title"/>
          </p:nvPr>
        </p:nvSpPr>
        <p:spPr/>
        <p:txBody>
          <a:bodyPr/>
          <a:lstStyle/>
          <a:p>
            <a:r>
              <a:rPr lang="en-US" sz="4400" b="1" dirty="0">
                <a:solidFill>
                  <a:srgbClr val="FF0000"/>
                </a:solidFill>
              </a:rPr>
              <a:t>Introduction to Multimedia :- </a:t>
            </a:r>
            <a:endParaRPr lang="en-IN" dirty="0"/>
          </a:p>
        </p:txBody>
      </p:sp>
      <p:sp>
        <p:nvSpPr>
          <p:cNvPr id="3" name="Content Placeholder 2">
            <a:extLst>
              <a:ext uri="{FF2B5EF4-FFF2-40B4-BE49-F238E27FC236}">
                <a16:creationId xmlns:a16="http://schemas.microsoft.com/office/drawing/2014/main" id="{E6BADEA1-2009-6B8C-0EAE-06EBC906BFB7}"/>
              </a:ext>
            </a:extLst>
          </p:cNvPr>
          <p:cNvSpPr>
            <a:spLocks noGrp="1"/>
          </p:cNvSpPr>
          <p:nvPr>
            <p:ph idx="1"/>
          </p:nvPr>
        </p:nvSpPr>
        <p:spPr/>
        <p:txBody>
          <a:bodyPr/>
          <a:lstStyle/>
          <a:p>
            <a:r>
              <a:rPr lang="en-US" b="0" i="0" dirty="0">
                <a:solidFill>
                  <a:srgbClr val="000000"/>
                </a:solidFill>
                <a:effectLst/>
                <a:latin typeface="Nunito" pitchFamily="2" charset="0"/>
              </a:rPr>
              <a:t>Multimedia as name suggests is the combination of Multi and Media that is many types of media (hardware/software) used for communication of information.</a:t>
            </a:r>
          </a:p>
          <a:p>
            <a:endParaRPr lang="en-US" dirty="0">
              <a:solidFill>
                <a:srgbClr val="000000"/>
              </a:solidFill>
              <a:latin typeface="Nunito" pitchFamily="2" charset="0"/>
            </a:endParaRPr>
          </a:p>
          <a:p>
            <a:pPr marL="0" indent="0">
              <a:buNone/>
            </a:pPr>
            <a:endParaRPr lang="en-IN" dirty="0"/>
          </a:p>
        </p:txBody>
      </p:sp>
      <p:sp>
        <p:nvSpPr>
          <p:cNvPr id="4" name="Slide Number Placeholder 3">
            <a:extLst>
              <a:ext uri="{FF2B5EF4-FFF2-40B4-BE49-F238E27FC236}">
                <a16:creationId xmlns:a16="http://schemas.microsoft.com/office/drawing/2014/main" id="{B40E4EDD-BD6C-A664-7E98-AD23348B0081}"/>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7" name="Picture 6">
            <a:extLst>
              <a:ext uri="{FF2B5EF4-FFF2-40B4-BE49-F238E27FC236}">
                <a16:creationId xmlns:a16="http://schemas.microsoft.com/office/drawing/2014/main" id="{28823840-DE76-1651-31C5-94F65305C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3143249"/>
            <a:ext cx="4305300" cy="2886075"/>
          </a:xfrm>
          <a:prstGeom prst="rect">
            <a:avLst/>
          </a:prstGeom>
        </p:spPr>
      </p:pic>
    </p:spTree>
    <p:extLst>
      <p:ext uri="{BB962C8B-B14F-4D97-AF65-F5344CB8AC3E}">
        <p14:creationId xmlns:p14="http://schemas.microsoft.com/office/powerpoint/2010/main" val="47280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8573-E95D-BEC0-3376-8E5163C5A75F}"/>
              </a:ext>
            </a:extLst>
          </p:cNvPr>
          <p:cNvSpPr>
            <a:spLocks noGrp="1"/>
          </p:cNvSpPr>
          <p:nvPr>
            <p:ph type="title"/>
          </p:nvPr>
        </p:nvSpPr>
        <p:spPr/>
        <p:txBody>
          <a:bodyPr/>
          <a:lstStyle/>
          <a:p>
            <a:r>
              <a:rPr lang="en-US" sz="4400" b="1" dirty="0">
                <a:solidFill>
                  <a:srgbClr val="FF0000"/>
                </a:solidFill>
              </a:rPr>
              <a:t>Introduction to Multimedia :- </a:t>
            </a:r>
            <a:endParaRPr lang="en-IN" dirty="0"/>
          </a:p>
        </p:txBody>
      </p:sp>
      <p:pic>
        <p:nvPicPr>
          <p:cNvPr id="6" name="Content Placeholder 5">
            <a:extLst>
              <a:ext uri="{FF2B5EF4-FFF2-40B4-BE49-F238E27FC236}">
                <a16:creationId xmlns:a16="http://schemas.microsoft.com/office/drawing/2014/main" id="{B23C86B4-B11A-3832-14A2-59B2050C7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350" y="2558256"/>
            <a:ext cx="4305300" cy="2886075"/>
          </a:xfrm>
        </p:spPr>
      </p:pic>
      <p:sp>
        <p:nvSpPr>
          <p:cNvPr id="4" name="Slide Number Placeholder 3">
            <a:extLst>
              <a:ext uri="{FF2B5EF4-FFF2-40B4-BE49-F238E27FC236}">
                <a16:creationId xmlns:a16="http://schemas.microsoft.com/office/drawing/2014/main" id="{9D99D6E3-1F49-A44F-03DD-28BE092E1C12}"/>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42940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1048-FCC5-87DA-73AB-86F911A50221}"/>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Components of Multimedia</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FA1FFBC-AF96-72CD-D870-5757AEC5AEEF}"/>
              </a:ext>
            </a:extLst>
          </p:cNvPr>
          <p:cNvSpPr>
            <a:spLocks noGrp="1"/>
          </p:cNvSpPr>
          <p:nvPr>
            <p:ph idx="1"/>
          </p:nvPr>
        </p:nvSpPr>
        <p:spPr/>
        <p:txBody>
          <a:bodyPr>
            <a:normAutofit fontScale="70000" lnSpcReduction="20000"/>
          </a:bodyPr>
          <a:lstStyle/>
          <a:p>
            <a:pPr marL="0" indent="0" algn="just">
              <a:buNone/>
            </a:pPr>
            <a:r>
              <a:rPr lang="en-US" b="0" i="0" dirty="0">
                <a:solidFill>
                  <a:srgbClr val="000000"/>
                </a:solidFill>
                <a:effectLst/>
                <a:latin typeface="Nunito" pitchFamily="2" charset="0"/>
              </a:rPr>
              <a:t>Following are the common components of multimedia:</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Text</a:t>
            </a:r>
            <a:r>
              <a:rPr lang="en-US" b="0" i="0" dirty="0">
                <a:solidFill>
                  <a:srgbClr val="000000"/>
                </a:solidFill>
                <a:effectLst/>
                <a:latin typeface="Nunito" pitchFamily="2" charset="0"/>
              </a:rPr>
              <a:t>- All multimedia productions contain some amount of text. The text can have various types of fonts and sizes to suit the profession presentation of the multimedia software.</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Graphics</a:t>
            </a:r>
            <a:r>
              <a:rPr lang="en-US" b="0" i="0" dirty="0">
                <a:solidFill>
                  <a:srgbClr val="000000"/>
                </a:solidFill>
                <a:effectLst/>
                <a:latin typeface="Nunito" pitchFamily="2" charset="0"/>
              </a:rPr>
              <a:t>- Graphics make the multimedia application attractive. In many cases people do not like reading large amount of textual matter on the screen. Therefore, graphics are used more often than text to explain a concept, present background information etc. There are two types of Graphics:</a:t>
            </a:r>
          </a:p>
          <a:p>
            <a:pPr algn="just">
              <a:buFont typeface="Arial" panose="020B0604020202020204" pitchFamily="34" charset="0"/>
              <a:buChar char="•"/>
            </a:pPr>
            <a:endParaRPr lang="en-US" b="0" i="0" dirty="0">
              <a:solidFill>
                <a:srgbClr val="000000"/>
              </a:solidFill>
              <a:effectLst/>
              <a:latin typeface="Nunito" pitchFamily="2" charset="0"/>
            </a:endParaRPr>
          </a:p>
          <a:p>
            <a:pPr marL="742950" lvl="1" indent="-285750" algn="just">
              <a:buFont typeface="Arial" panose="020B0604020202020204" pitchFamily="34" charset="0"/>
              <a:buChar char="•"/>
            </a:pPr>
            <a:r>
              <a:rPr lang="en-US" b="1" i="0" dirty="0">
                <a:solidFill>
                  <a:srgbClr val="000000"/>
                </a:solidFill>
                <a:effectLst/>
                <a:latin typeface="Nunito" pitchFamily="2" charset="0"/>
              </a:rPr>
              <a:t>Bitmap images</a:t>
            </a:r>
            <a:r>
              <a:rPr lang="en-US" b="0" i="0" dirty="0">
                <a:solidFill>
                  <a:srgbClr val="000000"/>
                </a:solidFill>
                <a:effectLst/>
                <a:latin typeface="Nunito" pitchFamily="2" charset="0"/>
              </a:rPr>
              <a:t>- Bitmap images are real images that can be captured from devices such as digital cameras or scanners. Generally bitmap images are not editable. Bitmap images require a large amount of memory.</a:t>
            </a:r>
          </a:p>
          <a:p>
            <a:pPr marL="742950" lvl="1" indent="-285750" algn="just">
              <a:buFont typeface="Arial" panose="020B0604020202020204" pitchFamily="34" charset="0"/>
              <a:buChar char="•"/>
            </a:pPr>
            <a:r>
              <a:rPr lang="en-US" b="1" i="0" dirty="0">
                <a:solidFill>
                  <a:srgbClr val="000000"/>
                </a:solidFill>
                <a:effectLst/>
                <a:latin typeface="Nunito" pitchFamily="2" charset="0"/>
              </a:rPr>
              <a:t>Vector Graphics</a:t>
            </a:r>
            <a:r>
              <a:rPr lang="en-US" b="0" i="0" dirty="0">
                <a:solidFill>
                  <a:srgbClr val="000000"/>
                </a:solidFill>
                <a:effectLst/>
                <a:latin typeface="Nunito" pitchFamily="2" charset="0"/>
              </a:rPr>
              <a:t>- Vector graphics are drawn on the computer and only require a small amount of memory. These graphics are editable.</a:t>
            </a:r>
          </a:p>
          <a:p>
            <a:endParaRPr lang="en-IN" dirty="0"/>
          </a:p>
        </p:txBody>
      </p:sp>
      <p:sp>
        <p:nvSpPr>
          <p:cNvPr id="4" name="Slide Number Placeholder 3">
            <a:extLst>
              <a:ext uri="{FF2B5EF4-FFF2-40B4-BE49-F238E27FC236}">
                <a16:creationId xmlns:a16="http://schemas.microsoft.com/office/drawing/2014/main" id="{ECF5D477-DAC5-BF5E-6830-BB6AD1313A07}"/>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2260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317C-3F08-63E1-1708-074AD623A663}"/>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Components of Multimedia</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22BBCD30-4887-92FD-9EE4-4F457EBA529D}"/>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Nunito" pitchFamily="2" charset="0"/>
              </a:rPr>
              <a:t>Audio</a:t>
            </a:r>
            <a:r>
              <a:rPr lang="en-US" b="0" i="0" dirty="0">
                <a:solidFill>
                  <a:srgbClr val="000000"/>
                </a:solidFill>
                <a:effectLst/>
                <a:latin typeface="Nunito" pitchFamily="2" charset="0"/>
              </a:rPr>
              <a:t>- A multimedia application may require the use of speech, music and sound effects. These are called audio or sound element of multimedia. Speech is also a perfect way for teaching. Audio are of analog and digital types. Analog audio or sound refers to the original sound signal. Computer stores the sound in digital form. Therefore, the sound used in multimedia application is digital audio.</a:t>
            </a:r>
          </a:p>
          <a:p>
            <a:pPr marL="0" indent="0">
              <a:buNone/>
            </a:pPr>
            <a:endParaRPr lang="en-IN" dirty="0"/>
          </a:p>
        </p:txBody>
      </p:sp>
      <p:sp>
        <p:nvSpPr>
          <p:cNvPr id="4" name="Slide Number Placeholder 3">
            <a:extLst>
              <a:ext uri="{FF2B5EF4-FFF2-40B4-BE49-F238E27FC236}">
                <a16:creationId xmlns:a16="http://schemas.microsoft.com/office/drawing/2014/main" id="{5E600AA7-787D-A311-76CF-D381D4E08634}"/>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87900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D4FB-82C4-6CE2-EF18-D260642ABFCB}"/>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Components of Multimedia</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975A427-B041-A707-C505-5F323E08B79A}"/>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Nunito" pitchFamily="2" charset="0"/>
              </a:rPr>
              <a:t>Video</a:t>
            </a:r>
            <a:r>
              <a:rPr lang="en-US" b="0" i="0" dirty="0">
                <a:solidFill>
                  <a:srgbClr val="000000"/>
                </a:solidFill>
                <a:effectLst/>
                <a:latin typeface="Nunito" pitchFamily="2" charset="0"/>
              </a:rPr>
              <a:t>- The term video refers to the moving picture, accompanied by sound such as a picture in television. Video element of multimedia application gives a lot of information in small duration of time. Digital video is useful in multimedia application for showing real life objects. Video have highest performance demand on the computer memory and on the bandwidth if placed on the internet. Digital video files can be stored like any other files in the computer and the quality of the video can still be maintained. The digital video files can be transferred within a computer network. The digital video clips can be edited easily.</a:t>
            </a:r>
          </a:p>
          <a:p>
            <a:endParaRPr lang="en-IN" dirty="0"/>
          </a:p>
        </p:txBody>
      </p:sp>
      <p:sp>
        <p:nvSpPr>
          <p:cNvPr id="4" name="Slide Number Placeholder 3">
            <a:extLst>
              <a:ext uri="{FF2B5EF4-FFF2-40B4-BE49-F238E27FC236}">
                <a16:creationId xmlns:a16="http://schemas.microsoft.com/office/drawing/2014/main" id="{D689F994-3C41-A3C5-E88F-2394D212D66D}"/>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6254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E2FC-FC6D-8F19-48AC-F10C55DDDE6E}"/>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Components of Multimedia</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ED4DF5EF-AEA5-4F25-3CD8-766AD73E12D3}"/>
              </a:ext>
            </a:extLst>
          </p:cNvPr>
          <p:cNvSpPr>
            <a:spLocks noGrp="1"/>
          </p:cNvSpPr>
          <p:nvPr>
            <p:ph idx="1"/>
          </p:nvPr>
        </p:nvSpPr>
        <p:spPr/>
        <p:txBody>
          <a:bodyPr/>
          <a:lstStyle/>
          <a:p>
            <a:r>
              <a:rPr lang="en-US" b="0" i="0" dirty="0">
                <a:solidFill>
                  <a:srgbClr val="000000"/>
                </a:solidFill>
                <a:effectLst/>
                <a:latin typeface="ff2"/>
              </a:rPr>
              <a:t>Full-motion video, such as the images depicted in a television, can add even more than to a multimedia application. Although full-motion video may sound similar an perfect way to add a powerful message to a multimedia application, it is no where near the quality you would anticipate after watching television. Full-motion video is still in its occurrence stages on PCs, and it is constricted in resolution and size. Even with precocious methods of data compression, full-motion video can suck up hard disk space faster than waterfalls when poured out of a bucket.</a:t>
            </a:r>
            <a:endParaRPr lang="en-IN" dirty="0"/>
          </a:p>
        </p:txBody>
      </p:sp>
      <p:sp>
        <p:nvSpPr>
          <p:cNvPr id="4" name="Slide Number Placeholder 3">
            <a:extLst>
              <a:ext uri="{FF2B5EF4-FFF2-40B4-BE49-F238E27FC236}">
                <a16:creationId xmlns:a16="http://schemas.microsoft.com/office/drawing/2014/main" id="{DBF3663F-35D0-95D2-86B9-EE3F00B87E95}"/>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908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D290-F0A6-77EB-10A2-42B17A34E909}"/>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Components of Multimedia</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126F7B3-4973-0574-B643-47432A562BBC}"/>
              </a:ext>
            </a:extLst>
          </p:cNvPr>
          <p:cNvSpPr>
            <a:spLocks noGrp="1"/>
          </p:cNvSpPr>
          <p:nvPr>
            <p:ph idx="1"/>
          </p:nvPr>
        </p:nvSpPr>
        <p:spPr/>
        <p:txBody>
          <a:bodyPr/>
          <a:lstStyle/>
          <a:p>
            <a:r>
              <a:rPr lang="en-US" b="1" i="0" dirty="0">
                <a:solidFill>
                  <a:srgbClr val="000000"/>
                </a:solidFill>
                <a:effectLst/>
                <a:latin typeface="Nunito" pitchFamily="2" charset="0"/>
              </a:rPr>
              <a:t>Animation</a:t>
            </a:r>
            <a:r>
              <a:rPr lang="en-US" b="0" i="0" dirty="0">
                <a:solidFill>
                  <a:srgbClr val="000000"/>
                </a:solidFill>
                <a:effectLst/>
                <a:latin typeface="Nunito" pitchFamily="2" charset="0"/>
              </a:rPr>
              <a:t>- Animation is a process of making a static image look like it is moving. An animation is just a continuous series of still images that are displayed in a sequence. The animation can be used effectively for attracting attention. Animation also makes a presentation light and attractive. Animation is very popular in multimedia application</a:t>
            </a:r>
          </a:p>
          <a:p>
            <a:endParaRPr lang="en-IN" dirty="0"/>
          </a:p>
        </p:txBody>
      </p:sp>
      <p:sp>
        <p:nvSpPr>
          <p:cNvPr id="4" name="Slide Number Placeholder 3">
            <a:extLst>
              <a:ext uri="{FF2B5EF4-FFF2-40B4-BE49-F238E27FC236}">
                <a16:creationId xmlns:a16="http://schemas.microsoft.com/office/drawing/2014/main" id="{0E7F934A-1BE0-44D3-FD0C-35F6336FAE8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594528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8070</TotalTime>
  <Words>764</Words>
  <Application>Microsoft Office PowerPoint</Application>
  <PresentationFormat>Widescreen</PresentationFormat>
  <Paragraphs>57</Paragraphs>
  <Slides>12</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6" baseType="lpstr">
      <vt:lpstr>Arial</vt:lpstr>
      <vt:lpstr>Arial Black</vt:lpstr>
      <vt:lpstr>Bookman Old Style</vt:lpstr>
      <vt:lpstr>Calibri</vt:lpstr>
      <vt:lpstr>Calibri Light</vt:lpstr>
      <vt:lpstr>Casper</vt:lpstr>
      <vt:lpstr>ff2</vt:lpstr>
      <vt:lpstr>Heebo</vt:lpstr>
      <vt:lpstr>Nunito</vt:lpstr>
      <vt:lpstr>Raleway ExtraBold</vt:lpstr>
      <vt:lpstr>Times New Roman</vt:lpstr>
      <vt:lpstr>1_Office Theme</vt:lpstr>
      <vt:lpstr>Contents Slide Master</vt:lpstr>
      <vt:lpstr>CorelDRAW</vt:lpstr>
      <vt:lpstr>PowerPoint Presentation</vt:lpstr>
      <vt:lpstr>Introduction to Multimedia :- </vt:lpstr>
      <vt:lpstr>Introduction to Multimedia :- </vt:lpstr>
      <vt:lpstr>Introduction to Multimedia :- </vt:lpstr>
      <vt:lpstr>Components of Multimedia </vt:lpstr>
      <vt:lpstr>Components of Multimedia </vt:lpstr>
      <vt:lpstr>Components of Multimedia </vt:lpstr>
      <vt:lpstr>Components of Multimedia </vt:lpstr>
      <vt:lpstr>Components of Multimedia </vt:lpstr>
      <vt:lpstr>Reference and text books:-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432</cp:revision>
  <dcterms:created xsi:type="dcterms:W3CDTF">2019-01-09T10:33:58Z</dcterms:created>
  <dcterms:modified xsi:type="dcterms:W3CDTF">2022-06-23T19:34:05Z</dcterms:modified>
</cp:coreProperties>
</file>