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0" r:id="rId4"/>
    <p:sldId id="290" r:id="rId5"/>
    <p:sldId id="291" r:id="rId6"/>
    <p:sldId id="292" r:id="rId7"/>
    <p:sldId id="293" r:id="rId8"/>
    <p:sldId id="294" r:id="rId9"/>
    <p:sldId id="295" r:id="rId10"/>
    <p:sldId id="296" r:id="rId11"/>
    <p:sldId id="297" r:id="rId12"/>
    <p:sldId id="288" r:id="rId13"/>
    <p:sldId id="28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8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12</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a:t>
            </a:r>
            <a:r>
              <a:rPr lang="en-US" sz="2800" dirty="0">
                <a:effectLst/>
                <a:latin typeface="Calibri" panose="020F0502020204030204" pitchFamily="34" charset="0"/>
                <a:ea typeface="Calibri" panose="020F0502020204030204" pitchFamily="34" charset="0"/>
              </a:rPr>
              <a:t>Adding sound to your multimedia </a:t>
            </a:r>
          </a:p>
          <a:p>
            <a:pPr algn="ctr" defTabSz="622300">
              <a:lnSpc>
                <a:spcPct val="90000"/>
              </a:lnSpc>
              <a:spcBef>
                <a:spcPct val="0"/>
              </a:spcBef>
              <a:spcAft>
                <a:spcPct val="35000"/>
              </a:spcAft>
            </a:pPr>
            <a:r>
              <a:rPr lang="en-US" sz="2800" dirty="0">
                <a:effectLst/>
                <a:latin typeface="Calibri" panose="020F0502020204030204" pitchFamily="34" charset="0"/>
                <a:ea typeface="Calibri" panose="020F0502020204030204" pitchFamily="34" charset="0"/>
              </a:rPr>
              <a:t>project.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3. Locate the Audio File and Finish</a:t>
            </a:r>
          </a:p>
          <a:p>
            <a:pPr algn="l"/>
            <a:r>
              <a:rPr lang="en-US" b="0" i="0" dirty="0">
                <a:solidFill>
                  <a:srgbClr val="000000"/>
                </a:solidFill>
                <a:effectLst/>
                <a:latin typeface="-apple-system"/>
              </a:rPr>
              <a:t>Locate the audio file you want to insert from your PC and click the </a:t>
            </a:r>
            <a:r>
              <a:rPr lang="en-US" b="1" i="0" dirty="0">
                <a:solidFill>
                  <a:srgbClr val="000000"/>
                </a:solidFill>
                <a:effectLst/>
                <a:latin typeface="-apple-system"/>
              </a:rPr>
              <a:t>Insert</a:t>
            </a:r>
            <a:r>
              <a:rPr lang="en-US" b="0" i="0" dirty="0">
                <a:solidFill>
                  <a:srgbClr val="000000"/>
                </a:solidFill>
                <a:effectLst/>
                <a:latin typeface="-apple-system"/>
              </a:rPr>
              <a:t> button again.</a:t>
            </a:r>
          </a:p>
          <a:p>
            <a:pPr algn="l"/>
            <a:r>
              <a:rPr lang="en-US" b="0" i="0" dirty="0">
                <a:solidFill>
                  <a:srgbClr val="000000"/>
                </a:solidFill>
                <a:effectLst/>
                <a:latin typeface="-apple-system"/>
              </a:rPr>
              <a:t>The inserted audio appears as a speaker icon. When you select it, you will see playback options. During the presentation, simply hover over the icon to reveal playback options.</a:t>
            </a:r>
            <a:r>
              <a:rPr lang="en-US" b="1" i="0" dirty="0">
                <a:solidFill>
                  <a:srgbClr val="000000"/>
                </a:solidFill>
                <a:effectLst/>
                <a:latin typeface="-apple-system"/>
              </a:rPr>
              <a:t> </a:t>
            </a: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68280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94393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9375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1. Procedure for Windows Users</a:t>
            </a:r>
          </a:p>
          <a:p>
            <a:pPr algn="l"/>
            <a:r>
              <a:rPr lang="en-US" b="0" i="0" dirty="0">
                <a:solidFill>
                  <a:srgbClr val="000000"/>
                </a:solidFill>
                <a:effectLst/>
                <a:latin typeface="-apple-system"/>
              </a:rPr>
              <a:t>These instructions are tailored for one specific version of PowerPoint, but there’s not typically that much change between PowerPoint versions so you will still find them useful no matter what version you’re running.</a:t>
            </a:r>
          </a:p>
          <a:p>
            <a:pPr algn="l"/>
            <a:r>
              <a:rPr lang="en-US" b="1" i="0" dirty="0">
                <a:effectLst/>
                <a:latin typeface="-apple-system"/>
              </a:rPr>
              <a:t>How To Record Audio On PowerPoint</a:t>
            </a:r>
          </a:p>
          <a:p>
            <a:pPr algn="l"/>
            <a:r>
              <a:rPr lang="en-US" b="0" i="0" dirty="0">
                <a:solidFill>
                  <a:srgbClr val="000000"/>
                </a:solidFill>
                <a:effectLst/>
                <a:latin typeface="-apple-system"/>
              </a:rPr>
              <a:t>For this tutorial, we’ll assume you don’t have an external audio file to include in your presentation. At the same time, however, you badly want to embellish it and make it a unique, standalone piece.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7" name="Picture 2" descr="Google slides screenshot">
            <a:extLst>
              <a:ext uri="{FF2B5EF4-FFF2-40B4-BE49-F238E27FC236}">
                <a16:creationId xmlns:a16="http://schemas.microsoft.com/office/drawing/2014/main" id="{9A767E75-FA9E-964C-3C02-487EBE3020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4239419"/>
            <a:ext cx="5943600" cy="1438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3562E9-F6BD-12AB-52F9-344A0185D6B5}"/>
              </a:ext>
            </a:extLst>
          </p:cNvPr>
          <p:cNvSpPr txBox="1"/>
          <p:nvPr/>
        </p:nvSpPr>
        <p:spPr>
          <a:xfrm flipH="1">
            <a:off x="916781" y="1690688"/>
            <a:ext cx="10644188" cy="2862322"/>
          </a:xfrm>
          <a:prstGeom prst="rect">
            <a:avLst/>
          </a:prstGeom>
          <a:noFill/>
        </p:spPr>
        <p:txBody>
          <a:bodyPr wrap="square" rtlCol="0">
            <a:spAutoFit/>
          </a:bodyPr>
          <a:lstStyle/>
          <a:p>
            <a:pPr algn="l"/>
            <a:r>
              <a:rPr lang="en-US" b="0" i="0" dirty="0">
                <a:solidFill>
                  <a:srgbClr val="000000"/>
                </a:solidFill>
                <a:effectLst/>
                <a:latin typeface="-apple-system"/>
              </a:rPr>
              <a:t>First things first, ensure your microphone is enabled, and the speakers are working. If everything is set, here’s how to record your voice on PowerPoint:</a:t>
            </a:r>
          </a:p>
          <a:p>
            <a:pPr algn="l"/>
            <a:r>
              <a:rPr lang="en-US" b="1" i="0" dirty="0">
                <a:effectLst/>
                <a:latin typeface="-apple-system"/>
              </a:rPr>
              <a:t>1. For Starters, Design Your Presentation</a:t>
            </a:r>
          </a:p>
          <a:p>
            <a:pPr algn="l"/>
            <a:r>
              <a:rPr lang="en-US" b="0" i="0" dirty="0">
                <a:solidFill>
                  <a:srgbClr val="000000"/>
                </a:solidFill>
                <a:effectLst/>
                <a:latin typeface="-apple-system"/>
              </a:rPr>
              <a:t>Prepare your slides in the most creative and informative way you can. One trick is to limit the use of text, focusing on appropriate images to engage your audience better.</a:t>
            </a:r>
          </a:p>
          <a:p>
            <a:pPr algn="l"/>
            <a:r>
              <a:rPr lang="en-US" b="1" i="0" dirty="0">
                <a:effectLst/>
                <a:latin typeface="-apple-system"/>
              </a:rPr>
              <a:t>2. Select the “Slide Show” Tab</a:t>
            </a:r>
          </a:p>
          <a:p>
            <a:pPr algn="l"/>
            <a:r>
              <a:rPr lang="en-US" b="0" i="0" dirty="0">
                <a:solidFill>
                  <a:srgbClr val="000000"/>
                </a:solidFill>
                <a:effectLst/>
                <a:latin typeface="-apple-system"/>
              </a:rPr>
              <a:t>You have to be careful not to add your audio under the</a:t>
            </a:r>
            <a:r>
              <a:rPr lang="en-US" b="1" i="0" dirty="0">
                <a:solidFill>
                  <a:srgbClr val="000000"/>
                </a:solidFill>
                <a:effectLst/>
                <a:latin typeface="-apple-system"/>
              </a:rPr>
              <a:t> Insert</a:t>
            </a:r>
            <a:r>
              <a:rPr lang="en-US" b="0" i="0" dirty="0">
                <a:solidFill>
                  <a:srgbClr val="000000"/>
                </a:solidFill>
                <a:effectLst/>
                <a:latin typeface="-apple-system"/>
              </a:rPr>
              <a:t> option, as it only allows you to save your presentation as a video. The timings won’t be perfectly synchronized to move the slides automatically with the audio.</a:t>
            </a:r>
          </a:p>
          <a:p>
            <a:endParaRPr lang="en-IN" dirty="0"/>
          </a:p>
        </p:txBody>
      </p:sp>
    </p:spTree>
    <p:extLst>
      <p:ext uri="{BB962C8B-B14F-4D97-AF65-F5344CB8AC3E}">
        <p14:creationId xmlns:p14="http://schemas.microsoft.com/office/powerpoint/2010/main" val="17542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3. Click On the “Record Slide Show” Option</a:t>
            </a:r>
          </a:p>
          <a:p>
            <a:pPr algn="l"/>
            <a:r>
              <a:rPr lang="en-US" b="0" i="0" dirty="0">
                <a:solidFill>
                  <a:srgbClr val="000000"/>
                </a:solidFill>
                <a:effectLst/>
                <a:latin typeface="-apple-system"/>
              </a:rPr>
              <a:t>Older versions of PowerPoint tend to start recording automatically. However, such versions still work, although they tend to have reduced functionality.</a:t>
            </a:r>
          </a:p>
          <a:p>
            <a:pPr algn="l"/>
            <a:r>
              <a:rPr lang="en-US" b="1" i="0" dirty="0">
                <a:effectLst/>
                <a:latin typeface="-apple-system"/>
              </a:rPr>
              <a:t>4. Select “Record from Beginning”</a:t>
            </a:r>
          </a:p>
          <a:p>
            <a:pPr algn="l"/>
            <a:r>
              <a:rPr lang="en-US" b="0" i="0" dirty="0">
                <a:solidFill>
                  <a:srgbClr val="000000"/>
                </a:solidFill>
                <a:effectLst/>
                <a:latin typeface="-apple-system"/>
              </a:rPr>
              <a:t>This isn’t cast in stone. You could still select </a:t>
            </a:r>
            <a:r>
              <a:rPr lang="en-US" b="1" i="0" dirty="0">
                <a:solidFill>
                  <a:srgbClr val="000000"/>
                </a:solidFill>
                <a:effectLst/>
                <a:latin typeface="-apple-system"/>
              </a:rPr>
              <a:t>Record from Current Slide </a:t>
            </a:r>
            <a:r>
              <a:rPr lang="en-US" b="0" i="0" dirty="0">
                <a:solidFill>
                  <a:srgbClr val="000000"/>
                </a:solidFill>
                <a:effectLst/>
                <a:latin typeface="-apple-system"/>
              </a:rPr>
              <a:t>as your needs dictate. It’s also worth noting that you can re-record any PowerPoint slide using either of these options.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50612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lnSpcReduction="10000"/>
          </a:bodyPr>
          <a:lstStyle/>
          <a:p>
            <a:pPr algn="l"/>
            <a:r>
              <a:rPr lang="en-US" b="1" i="0" dirty="0">
                <a:effectLst/>
                <a:latin typeface="-apple-system"/>
              </a:rPr>
              <a:t>5. Click On the “Record” Icon</a:t>
            </a:r>
          </a:p>
          <a:p>
            <a:pPr algn="l"/>
            <a:r>
              <a:rPr lang="en-US" b="0" i="0" dirty="0">
                <a:solidFill>
                  <a:srgbClr val="000000"/>
                </a:solidFill>
                <a:effectLst/>
                <a:latin typeface="-apple-system"/>
              </a:rPr>
              <a:t>Naturally, this is the button with a red dot. For newer versions of PowerPoint, for example, the one in Office 2019, a dialog box will pop up, and all you need to do is click </a:t>
            </a:r>
            <a:r>
              <a:rPr lang="en-US" b="1" i="0" dirty="0">
                <a:solidFill>
                  <a:srgbClr val="000000"/>
                </a:solidFill>
                <a:effectLst/>
                <a:latin typeface="-apple-system"/>
              </a:rPr>
              <a:t>Start Recording</a:t>
            </a:r>
            <a:r>
              <a:rPr lang="en-US" b="0" i="0" dirty="0">
                <a:solidFill>
                  <a:srgbClr val="000000"/>
                </a:solidFill>
                <a:effectLst/>
                <a:latin typeface="-apple-system"/>
              </a:rPr>
              <a:t>.</a:t>
            </a:r>
          </a:p>
          <a:p>
            <a:pPr algn="l"/>
            <a:r>
              <a:rPr lang="en-US" b="0" i="0" dirty="0">
                <a:solidFill>
                  <a:srgbClr val="000000"/>
                </a:solidFill>
                <a:effectLst/>
                <a:latin typeface="-apple-system"/>
              </a:rPr>
              <a:t>Unless you’ve rehearsed and are a skilled speaker, you might be better off if you read carefully from a prepared script. In the checkboxes, PowerPoint will ask you to select what you want to record before your audio starts. Usually, these are:</a:t>
            </a:r>
          </a:p>
          <a:p>
            <a:pPr algn="l">
              <a:buFont typeface="Arial" panose="020B0604020202020204" pitchFamily="34" charset="0"/>
              <a:buChar char="•"/>
            </a:pPr>
            <a:r>
              <a:rPr lang="en-US" b="0" i="0" dirty="0">
                <a:solidFill>
                  <a:srgbClr val="000000"/>
                </a:solidFill>
                <a:effectLst/>
                <a:latin typeface="-apple-system"/>
              </a:rPr>
              <a:t>Slide and animation timings</a:t>
            </a:r>
          </a:p>
          <a:p>
            <a:pPr algn="l">
              <a:buFont typeface="Arial" panose="020B0604020202020204" pitchFamily="34" charset="0"/>
              <a:buChar char="•"/>
            </a:pPr>
            <a:r>
              <a:rPr lang="en-US" b="0" i="0" dirty="0">
                <a:solidFill>
                  <a:srgbClr val="000000"/>
                </a:solidFill>
                <a:effectLst/>
                <a:latin typeface="-apple-system"/>
              </a:rPr>
              <a:t>Narrations, ink, and laser pointer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87561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apple-system"/>
              </a:rPr>
              <a:t>6. Record Your Narration</a:t>
            </a:r>
          </a:p>
          <a:p>
            <a:pPr algn="l"/>
            <a:r>
              <a:rPr lang="en-US" b="0" i="0" dirty="0">
                <a:solidFill>
                  <a:srgbClr val="000000"/>
                </a:solidFill>
                <a:effectLst/>
                <a:latin typeface="-apple-system"/>
              </a:rPr>
              <a:t>Here’s how to narrate a PowerPoint:</a:t>
            </a:r>
          </a:p>
          <a:p>
            <a:pPr algn="l"/>
            <a:r>
              <a:rPr lang="en-US" b="0" i="0" dirty="0">
                <a:solidFill>
                  <a:srgbClr val="000000"/>
                </a:solidFill>
                <a:effectLst/>
                <a:latin typeface="-apple-system"/>
              </a:rPr>
              <a:t>While you record, ensure you are relaxed and avoid reading too loudly or in a monotone. You need to read at a good volume and ideally, you want to sound natural (like you’re having a conversation). You can always click the </a:t>
            </a:r>
            <a:r>
              <a:rPr lang="en-US" b="1" i="0" dirty="0">
                <a:solidFill>
                  <a:srgbClr val="000000"/>
                </a:solidFill>
                <a:effectLst/>
                <a:latin typeface="-apple-system"/>
              </a:rPr>
              <a:t>Replay </a:t>
            </a:r>
            <a:r>
              <a:rPr lang="en-US" b="0" i="0" dirty="0">
                <a:solidFill>
                  <a:srgbClr val="000000"/>
                </a:solidFill>
                <a:effectLst/>
                <a:latin typeface="-apple-system"/>
              </a:rPr>
              <a:t>button if you would like to listen to your progress or confirm whether it was recorded in the first place.</a:t>
            </a:r>
          </a:p>
          <a:p>
            <a:pPr algn="l"/>
            <a:r>
              <a:rPr lang="en-US" b="0" i="0" dirty="0">
                <a:solidFill>
                  <a:srgbClr val="000000"/>
                </a:solidFill>
                <a:effectLst/>
                <a:latin typeface="-apple-system"/>
              </a:rPr>
              <a:t>For more recent versions of PowerPoint, there’s the </a:t>
            </a:r>
            <a:r>
              <a:rPr lang="en-US" b="1" i="0" dirty="0">
                <a:solidFill>
                  <a:srgbClr val="000000"/>
                </a:solidFill>
                <a:effectLst/>
                <a:latin typeface="-apple-system"/>
              </a:rPr>
              <a:t>Repeat </a:t>
            </a:r>
            <a:r>
              <a:rPr lang="en-US" b="0" i="0" dirty="0">
                <a:solidFill>
                  <a:srgbClr val="000000"/>
                </a:solidFill>
                <a:effectLst/>
                <a:latin typeface="-apple-system"/>
              </a:rPr>
              <a:t>icon. It’s a backward-pointing arrow very similar to the Undo button you see on your text editor. If you click this, everything starts all over again on the current slide.</a:t>
            </a:r>
          </a:p>
          <a:p>
            <a:pPr algn="l"/>
            <a:r>
              <a:rPr lang="en-US" b="1" i="0" dirty="0">
                <a:effectLst/>
                <a:latin typeface="-apple-system"/>
              </a:rPr>
              <a:t>7. Move to the Next Slide</a:t>
            </a:r>
          </a:p>
          <a:p>
            <a:pPr algn="l"/>
            <a:r>
              <a:rPr lang="en-US" b="0" i="0" dirty="0">
                <a:solidFill>
                  <a:srgbClr val="000000"/>
                </a:solidFill>
                <a:effectLst/>
                <a:latin typeface="-apple-system"/>
              </a:rPr>
              <a:t>Once you finish recording, simply click the </a:t>
            </a:r>
            <a:r>
              <a:rPr lang="en-US" b="1" i="0" dirty="0">
                <a:solidFill>
                  <a:srgbClr val="000000"/>
                </a:solidFill>
                <a:effectLst/>
                <a:latin typeface="-apple-system"/>
              </a:rPr>
              <a:t>STOP</a:t>
            </a:r>
            <a:r>
              <a:rPr lang="en-US" b="0" i="0" dirty="0">
                <a:solidFill>
                  <a:srgbClr val="000000"/>
                </a:solidFill>
                <a:effectLst/>
                <a:latin typeface="-apple-system"/>
              </a:rPr>
              <a:t> button. It’s the middle one with a square. If you’re recording for more than one slide, click the </a:t>
            </a:r>
            <a:r>
              <a:rPr lang="en-US" b="1" i="0" dirty="0">
                <a:solidFill>
                  <a:srgbClr val="000000"/>
                </a:solidFill>
                <a:effectLst/>
                <a:latin typeface="-apple-system"/>
              </a:rPr>
              <a:t>Advance</a:t>
            </a:r>
            <a:r>
              <a:rPr lang="en-US" b="0" i="0" dirty="0">
                <a:solidFill>
                  <a:srgbClr val="000000"/>
                </a:solidFill>
                <a:effectLst/>
                <a:latin typeface="-apple-system"/>
              </a:rPr>
              <a:t> button. It will tell you to advance to the following animation or slide.</a:t>
            </a:r>
          </a:p>
          <a:p>
            <a:pPr algn="l"/>
            <a:r>
              <a:rPr lang="en-US" b="0" i="0" dirty="0">
                <a:solidFill>
                  <a:srgbClr val="000000"/>
                </a:solidFill>
                <a:effectLst/>
                <a:latin typeface="-apple-system"/>
              </a:rPr>
              <a:t>For newer versions, simply select the </a:t>
            </a:r>
            <a:r>
              <a:rPr lang="en-US" b="1" i="0" dirty="0">
                <a:solidFill>
                  <a:srgbClr val="000000"/>
                </a:solidFill>
                <a:effectLst/>
                <a:latin typeface="-apple-system"/>
              </a:rPr>
              <a:t>Next</a:t>
            </a:r>
            <a:r>
              <a:rPr lang="en-US" b="0" i="0" dirty="0">
                <a:solidFill>
                  <a:srgbClr val="000000"/>
                </a:solidFill>
                <a:effectLst/>
                <a:latin typeface="-apple-system"/>
              </a:rPr>
              <a:t> button. It’s the short forward-pointing arrow just to the left of the </a:t>
            </a:r>
            <a:r>
              <a:rPr lang="en-US" b="1" i="0" dirty="0">
                <a:solidFill>
                  <a:srgbClr val="000000"/>
                </a:solidFill>
                <a:effectLst/>
                <a:latin typeface="-apple-system"/>
              </a:rPr>
              <a:t>Pause</a:t>
            </a:r>
            <a:r>
              <a:rPr lang="en-US" b="0" i="0" dirty="0">
                <a:solidFill>
                  <a:srgbClr val="000000"/>
                </a:solidFill>
                <a:effectLst/>
                <a:latin typeface="-apple-system"/>
              </a:rPr>
              <a:t> button. Be sure to stop speaking for a second or two to prevent the audio from cutting out in the next slide. You need to do this for all slides.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00066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fontScale="77500" lnSpcReduction="20000"/>
          </a:bodyPr>
          <a:lstStyle/>
          <a:p>
            <a:pPr algn="l"/>
            <a:r>
              <a:rPr lang="en-US" b="1" i="0" dirty="0">
                <a:effectLst/>
                <a:latin typeface="-apple-system"/>
              </a:rPr>
              <a:t>8. Exit Recording</a:t>
            </a:r>
          </a:p>
          <a:p>
            <a:pPr algn="l"/>
            <a:r>
              <a:rPr lang="en-US" b="0" i="0" dirty="0">
                <a:solidFill>
                  <a:srgbClr val="000000"/>
                </a:solidFill>
                <a:effectLst/>
                <a:latin typeface="-apple-system"/>
              </a:rPr>
              <a:t>Press the </a:t>
            </a:r>
            <a:r>
              <a:rPr lang="en-US" b="1" i="0" dirty="0">
                <a:solidFill>
                  <a:srgbClr val="000000"/>
                </a:solidFill>
                <a:effectLst/>
                <a:latin typeface="-apple-system"/>
              </a:rPr>
              <a:t>Escape</a:t>
            </a:r>
            <a:r>
              <a:rPr lang="en-US" b="0" i="0" dirty="0">
                <a:solidFill>
                  <a:srgbClr val="000000"/>
                </a:solidFill>
                <a:effectLst/>
                <a:latin typeface="-apple-system"/>
              </a:rPr>
              <a:t> button (Esc) on your keyboard or simply click the X button on your screen when the recordings are complete. A speaker icon will appear on all slides that have audio.</a:t>
            </a:r>
          </a:p>
          <a:p>
            <a:pPr algn="l"/>
            <a:r>
              <a:rPr lang="en-US" b="1" i="0" dirty="0">
                <a:effectLst/>
                <a:latin typeface="-apple-system"/>
              </a:rPr>
              <a:t>9. Saving the Presentation</a:t>
            </a:r>
          </a:p>
          <a:p>
            <a:pPr algn="l"/>
            <a:r>
              <a:rPr lang="en-US" b="0" i="0" dirty="0">
                <a:solidFill>
                  <a:srgbClr val="000000"/>
                </a:solidFill>
                <a:effectLst/>
                <a:latin typeface="-apple-system"/>
              </a:rPr>
              <a:t>Click </a:t>
            </a:r>
            <a:r>
              <a:rPr lang="en-US" b="1" i="0" dirty="0">
                <a:solidFill>
                  <a:srgbClr val="000000"/>
                </a:solidFill>
                <a:effectLst/>
                <a:latin typeface="-apple-system"/>
              </a:rPr>
              <a:t>File</a:t>
            </a:r>
            <a:r>
              <a:rPr lang="en-US" b="0" i="0" dirty="0">
                <a:solidFill>
                  <a:srgbClr val="000000"/>
                </a:solidFill>
                <a:effectLst/>
                <a:latin typeface="-apple-system"/>
              </a:rPr>
              <a:t> and first save as a regular PowerPoint presentation with the .pptx extension.</a:t>
            </a:r>
          </a:p>
          <a:p>
            <a:pPr algn="l"/>
            <a:r>
              <a:rPr lang="en-US" b="1" i="0" dirty="0">
                <a:effectLst/>
                <a:latin typeface="-apple-system"/>
              </a:rPr>
              <a:t>10. Exporting the File</a:t>
            </a:r>
          </a:p>
          <a:p>
            <a:pPr algn="l"/>
            <a:r>
              <a:rPr lang="en-US" b="0" i="0" dirty="0">
                <a:solidFill>
                  <a:srgbClr val="000000"/>
                </a:solidFill>
                <a:effectLst/>
                <a:latin typeface="-apple-system"/>
              </a:rPr>
              <a:t>Select </a:t>
            </a:r>
            <a:r>
              <a:rPr lang="en-US" b="1" i="0" dirty="0">
                <a:solidFill>
                  <a:srgbClr val="000000"/>
                </a:solidFill>
                <a:effectLst/>
                <a:latin typeface="-apple-system"/>
              </a:rPr>
              <a:t>Export</a:t>
            </a:r>
            <a:r>
              <a:rPr lang="en-US" b="0" i="0" dirty="0">
                <a:solidFill>
                  <a:srgbClr val="000000"/>
                </a:solidFill>
                <a:effectLst/>
                <a:latin typeface="-apple-system"/>
              </a:rPr>
              <a:t>, then proceed to </a:t>
            </a:r>
            <a:r>
              <a:rPr lang="en-US" b="1" i="0" dirty="0">
                <a:solidFill>
                  <a:srgbClr val="000000"/>
                </a:solidFill>
                <a:effectLst/>
                <a:latin typeface="-apple-system"/>
              </a:rPr>
              <a:t>Create a Video. </a:t>
            </a:r>
            <a:r>
              <a:rPr lang="en-US" b="0" i="0" dirty="0">
                <a:solidFill>
                  <a:srgbClr val="000000"/>
                </a:solidFill>
                <a:effectLst/>
                <a:latin typeface="-apple-system"/>
              </a:rPr>
              <a:t>Although it’s optional, you should go for the Full HD (1080P). Next, choose </a:t>
            </a:r>
            <a:r>
              <a:rPr lang="en-US" b="1" i="0" dirty="0">
                <a:solidFill>
                  <a:srgbClr val="000000"/>
                </a:solidFill>
                <a:effectLst/>
                <a:latin typeface="-apple-system"/>
              </a:rPr>
              <a:t>Use Recorded Timings and Narrations </a:t>
            </a:r>
            <a:r>
              <a:rPr lang="en-US" b="0" i="0" dirty="0">
                <a:solidFill>
                  <a:srgbClr val="000000"/>
                </a:solidFill>
                <a:effectLst/>
                <a:latin typeface="-apple-system"/>
              </a:rPr>
              <a:t>and click on the icon labeled </a:t>
            </a:r>
            <a:r>
              <a:rPr lang="en-US" b="1" i="0" dirty="0">
                <a:solidFill>
                  <a:srgbClr val="000000"/>
                </a:solidFill>
                <a:effectLst/>
                <a:latin typeface="-apple-system"/>
              </a:rPr>
              <a:t>Create Video.</a:t>
            </a:r>
            <a:endParaRPr lang="en-US" b="0" i="0" dirty="0">
              <a:solidFill>
                <a:srgbClr val="000000"/>
              </a:solidFill>
              <a:effectLst/>
              <a:latin typeface="-apple-system"/>
            </a:endParaRPr>
          </a:p>
          <a:p>
            <a:pPr algn="l"/>
            <a:r>
              <a:rPr lang="en-US" b="0" i="0" dirty="0">
                <a:solidFill>
                  <a:srgbClr val="000000"/>
                </a:solidFill>
                <a:effectLst/>
                <a:latin typeface="-apple-system"/>
              </a:rPr>
              <a:t>Follow the next pop-up window to save your video in your chosen location. You might want to monitor the progress indicator (PowerPoint won’t tell you the average time needed. You won’t receive any notification when it’s finished, either).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0054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Add External Audio</a:t>
            </a:r>
          </a:p>
          <a:p>
            <a:pPr algn="l"/>
            <a:r>
              <a:rPr lang="en-US" b="0" i="0" dirty="0">
                <a:solidFill>
                  <a:srgbClr val="000000"/>
                </a:solidFill>
                <a:effectLst/>
                <a:latin typeface="-apple-system"/>
              </a:rPr>
              <a:t>If you’re not up to the task of recording audio directly on PowerPoint, you only need to use a supported audio file type like MP3 or WAV. Here are the detailed steps on how to add audio to PowerPoint:</a:t>
            </a:r>
          </a:p>
          <a:p>
            <a:pPr algn="l"/>
            <a:r>
              <a:rPr lang="en-US" b="1" i="0" dirty="0">
                <a:effectLst/>
                <a:latin typeface="-apple-system"/>
              </a:rPr>
              <a:t>1. Select a Slide</a:t>
            </a:r>
          </a:p>
          <a:p>
            <a:pPr algn="l"/>
            <a:r>
              <a:rPr lang="en-US" b="0" i="0" dirty="0">
                <a:solidFill>
                  <a:srgbClr val="000000"/>
                </a:solidFill>
                <a:effectLst/>
                <a:latin typeface="-apple-system"/>
              </a:rPr>
              <a:t>Open PowerPoint and select a slide. Click </a:t>
            </a:r>
            <a:r>
              <a:rPr lang="en-US" b="1" i="0" dirty="0">
                <a:solidFill>
                  <a:srgbClr val="000000"/>
                </a:solidFill>
                <a:effectLst/>
                <a:latin typeface="-apple-system"/>
              </a:rPr>
              <a:t>Insert.</a:t>
            </a:r>
            <a:endParaRPr lang="en-US" b="0" i="0" dirty="0">
              <a:solidFill>
                <a:srgbClr val="000000"/>
              </a:solidFill>
              <a:effectLst/>
              <a:latin typeface="-apple-system"/>
            </a:endParaRPr>
          </a:p>
          <a:p>
            <a:pPr algn="l"/>
            <a:r>
              <a:rPr lang="en-US" b="1" i="0" dirty="0">
                <a:effectLst/>
                <a:latin typeface="-apple-system"/>
              </a:rPr>
              <a:t>2. Select “Audio”</a:t>
            </a:r>
          </a:p>
          <a:p>
            <a:pPr algn="l"/>
            <a:r>
              <a:rPr lang="en-US" b="0" i="0" dirty="0">
                <a:solidFill>
                  <a:srgbClr val="000000"/>
                </a:solidFill>
                <a:effectLst/>
                <a:latin typeface="-apple-system"/>
              </a:rPr>
              <a:t>Just click on that speaker icon and from the tiny dropdown menu, select </a:t>
            </a:r>
            <a:r>
              <a:rPr lang="en-US" b="1" i="0" dirty="0">
                <a:solidFill>
                  <a:srgbClr val="000000"/>
                </a:solidFill>
                <a:effectLst/>
                <a:latin typeface="-apple-system"/>
              </a:rPr>
              <a:t>Audio on My PC</a:t>
            </a: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3097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3074" name="Picture 2" descr="Google slides screenshot">
            <a:extLst>
              <a:ext uri="{FF2B5EF4-FFF2-40B4-BE49-F238E27FC236}">
                <a16:creationId xmlns:a16="http://schemas.microsoft.com/office/drawing/2014/main" id="{2864DF46-FA58-3C3C-9D00-DF4560090A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74" y="2620962"/>
            <a:ext cx="6343651"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0374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8075</TotalTime>
  <Words>1150</Words>
  <Application>Microsoft Office PowerPoint</Application>
  <PresentationFormat>Widescreen</PresentationFormat>
  <Paragraphs>87</Paragraphs>
  <Slides>13</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5" baseType="lpstr">
      <vt:lpstr>-apple-system</vt:lpstr>
      <vt:lpstr>Arial</vt:lpstr>
      <vt:lpstr>Arial Black</vt:lpstr>
      <vt:lpstr>Bookman Old Style</vt:lpstr>
      <vt:lpstr>Calibri</vt:lpstr>
      <vt:lpstr>Calibri Light</vt:lpstr>
      <vt:lpstr>Casper</vt:lpstr>
      <vt:lpstr>Raleway ExtraBold</vt:lpstr>
      <vt:lpstr>Times New Roman</vt:lpstr>
      <vt:lpstr>1_Office Theme</vt:lpstr>
      <vt:lpstr>Contents Slide Master</vt:lpstr>
      <vt:lpstr>CorelDRAW</vt:lpstr>
      <vt:lpstr>PowerPoint Presentation</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Reference and text books:-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433</cp:revision>
  <dcterms:created xsi:type="dcterms:W3CDTF">2019-01-09T10:33:58Z</dcterms:created>
  <dcterms:modified xsi:type="dcterms:W3CDTF">2022-07-08T09:29:13Z</dcterms:modified>
</cp:coreProperties>
</file>