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1"/>
  </p:notesMasterIdLst>
  <p:handoutMasterIdLst>
    <p:handoutMasterId r:id="rId12"/>
  </p:handoutMasterIdLst>
  <p:sldIdLst>
    <p:sldId id="277" r:id="rId3"/>
    <p:sldId id="280" r:id="rId4"/>
    <p:sldId id="298" r:id="rId5"/>
    <p:sldId id="299" r:id="rId6"/>
    <p:sldId id="300" r:id="rId7"/>
    <p:sldId id="288" r:id="rId8"/>
    <p:sldId id="289"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B3F5B"/>
    <a:srgbClr val="ED8137"/>
    <a:srgbClr val="BC8F00"/>
    <a:srgbClr val="860000"/>
    <a:srgbClr val="00B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3" autoAdjust="0"/>
    <p:restoredTop sz="94752" autoAdjust="0"/>
  </p:normalViewPr>
  <p:slideViewPr>
    <p:cSldViewPr snapToGrid="0">
      <p:cViewPr varScale="1">
        <p:scale>
          <a:sx n="69" d="100"/>
          <a:sy n="69" d="100"/>
        </p:scale>
        <p:origin x="-75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p:txBody>
          <a:bodyPr/>
          <a:lstStyle/>
          <a:p>
            <a:pPr algn="l"/>
            <a:r>
              <a:rPr lang="en-US" dirty="0"/>
              <a:t>Color science encompasses many technologies, one of which is multimedia. Looking at the breadth of activities and industries that define color science can provide insight into current and future problems for multimedia imaging and their solutions</a:t>
            </a:r>
            <a:r>
              <a:rPr lang="en-US" dirty="0" smtClean="0"/>
              <a:t>.</a:t>
            </a:r>
          </a:p>
          <a:p>
            <a:r>
              <a:rPr lang="en-US" dirty="0" smtClean="0"/>
              <a:t>There are several established color models used in computer graphics, but the two most common are the </a:t>
            </a:r>
            <a:r>
              <a:rPr lang="en-US" b="1" dirty="0" smtClean="0"/>
              <a:t>RGB model (Red-Green-Blue) for computer display and the CMYK model (Cyan-Magenta-Yellow-</a:t>
            </a:r>
            <a:r>
              <a:rPr lang="en-US" b="1" dirty="0" err="1" smtClean="0"/>
              <a:t>blacK</a:t>
            </a:r>
            <a:r>
              <a:rPr lang="en-US" b="1" smtClean="0"/>
              <a:t>) for printing</a:t>
            </a:r>
            <a:r>
              <a:rPr lang="en-US"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fontScale="92500"/>
          </a:bodyPr>
          <a:lstStyle/>
          <a:p>
            <a:pPr algn="l"/>
            <a:r>
              <a:rPr lang="en-US" dirty="0"/>
              <a:t>Multimedia imaging requires the fundamental knowledge that constitutes such disciplines as mathematics, physics, chemistry, physiology, and psychology. We further require applied knowledge that constitutes disciplines including computer science, information processing, imaging science, and color science. This view of multimedia imaging places color science in a subordinate position. However, it can be worthwhile to exchange the positions. That is, multimedia imaging is but one of many technologies that exemplify color science. This approach has been described previously by the author regarding educational imperatives</a:t>
            </a:r>
          </a:p>
          <a:p>
            <a:pPr marL="0" indent="0" algn="l">
              <a:buNone/>
            </a:pPr>
            <a:r>
              <a:rPr lang="en-US" dirty="0"/>
              <a:t> (1) and as a pedantic vehicle for describing the relationships between user controls and resulting color for various color technologies </a:t>
            </a:r>
          </a:p>
          <a:p>
            <a:pPr marL="0" indent="0" algn="l">
              <a:buNone/>
            </a:pPr>
            <a:r>
              <a:rPr lang="en-US" dirty="0"/>
              <a:t>(2). This approach will be revisited within the context of multimedia imaging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137876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a:bodyPr>
          <a:lstStyle/>
          <a:p>
            <a:pPr marL="0" indent="0" algn="l">
              <a:buNone/>
            </a:pPr>
            <a:r>
              <a:rPr lang="en-US" dirty="0"/>
              <a:t>Human Vision</a:t>
            </a:r>
          </a:p>
          <a:p>
            <a:pPr algn="l"/>
            <a:endParaRPr lang="en-US" dirty="0"/>
          </a:p>
          <a:p>
            <a:pPr algn="l"/>
            <a:r>
              <a:rPr lang="en-US" dirty="0"/>
              <a:t>The eye works like a camera, with the lens focusing an image onto the retina (upside - down and left - right reversed). The retina consists of an array of rods and three kinds of cones, so named because of their shape. The rods come into play when light levels are low and produce an image in shades of gray ("At night, all cats are gray!"). For higher light levels, the cones each produce a signal. Because of their differing pigments, the three kinds of cones are most sensitive to red (R), green (G), and blue {B) light.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122030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lnSpcReduction="10000"/>
          </a:bodyPr>
          <a:lstStyle/>
          <a:p>
            <a:pPr marL="0" indent="0" algn="l">
              <a:buNone/>
            </a:pPr>
            <a:r>
              <a:rPr lang="en-US" dirty="0"/>
              <a:t>Spectral Sensitivity of the Eye</a:t>
            </a:r>
          </a:p>
          <a:p>
            <a:pPr algn="l"/>
            <a:endParaRPr lang="en-US" dirty="0"/>
          </a:p>
          <a:p>
            <a:pPr algn="l"/>
            <a:r>
              <a:rPr lang="en-US" dirty="0"/>
              <a:t>The eye is most sensitive to light in the middle of the visible spectrum. Like the SPD profile of a light source for receptors we show the relative sensitivity as a function of wavelength. The blue receptor sensitivity is not shown to scale, because it is much smaller than the curves for red or green. Blue is a late addition in evolution (and, statistically, is the favorite color of humans, regardless of nationality — perhaps for this reason: blue is a bit surprising!). The following figure shows the overall sensitivity as a dashed line, called the luminous - efficiency function. It is usually denoted V(X) and is the sum of the response curves to red, green, and blue.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264526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xmlns=""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xmlns="" id="{3A8E197D-9BA3-5046-A0DB-AB3E06E179B9}"/>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94393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xmlns="" id="{AD221F36-28F1-9CE7-37BD-5CAFD69B13A4}"/>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39375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60430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8149</TotalTime>
  <Words>574</Words>
  <Application>Microsoft Office PowerPoint</Application>
  <PresentationFormat>Custom</PresentationFormat>
  <Paragraphs>34</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1_Office Theme</vt:lpstr>
      <vt:lpstr>Contents Slide Master</vt:lpstr>
      <vt:lpstr>Slide 1</vt:lpstr>
      <vt:lpstr>Color science</vt:lpstr>
      <vt:lpstr>Color science</vt:lpstr>
      <vt:lpstr>Color science</vt:lpstr>
      <vt:lpstr>Color science</vt:lpstr>
      <vt:lpstr>Reference and text books:-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INDER</cp:lastModifiedBy>
  <cp:revision>436</cp:revision>
  <dcterms:created xsi:type="dcterms:W3CDTF">2019-01-09T10:33:58Z</dcterms:created>
  <dcterms:modified xsi:type="dcterms:W3CDTF">2022-10-11T17:46:11Z</dcterms:modified>
</cp:coreProperties>
</file>