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1" r:id="rId16"/>
    <p:sldId id="272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Bookman Old Style" panose="020506040505050202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yRL1JNsAytY4sYm0Ol7Hjziko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DFB98E-2B90-40CF-9251-F8909FD092DF}">
  <a:tblStyle styleId="{53DFB98E-2B90-40CF-9251-F8909FD092D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72068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9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9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9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3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3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5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5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5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5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5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5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6" name="Google Shape;116;p35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35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8" name="Google Shape;118;p35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6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7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37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38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38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9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9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9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p39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39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39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0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40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40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40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3" name="Google Shape;143;p40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1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7" name="Google Shape;14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1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9" name="Google Shape;149;p4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2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42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4" name="Google Shape;154;p42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2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2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2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Google Shape;158;p42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9" name="Google Shape;159;p42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0" name="Google Shape;160;p4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4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6" name="Google Shape;166;p44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67" name="Google Shape;167;p44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4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4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cutepdf.com/Products/CutePDF/writer.asp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den.com/blog/whats-the-difference-between-png-jpeg-gif-and-tif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le2xh4XQkIM" TargetMode="External"/><Relationship Id="rId5" Type="http://schemas.openxmlformats.org/officeDocument/2006/relationships/hyperlink" Target="https://www.youtube.com/watch?v=dYWyFiI2RT4" TargetMode="External"/><Relationship Id="rId4" Type="http://schemas.openxmlformats.org/officeDocument/2006/relationships/hyperlink" Target="https://www.brainkart.com/article/File-Formats-for-multimedia_37404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Objectives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 dirty="0"/>
              <a:t>By the end of this lesson you will be able to:</a:t>
            </a:r>
          </a:p>
          <a:p>
            <a:endParaRPr lang="en-IE" dirty="0"/>
          </a:p>
          <a:p>
            <a:r>
              <a:rPr lang="en-IE" dirty="0"/>
              <a:t>Use and understand the various file formats and images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PNG file?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PNG, or portable network graphic</a:t>
            </a:r>
            <a:r>
              <a:rPr lang="en-US" dirty="0"/>
              <a:t>, is a raster file that supports lossless compression. Its transparent background allows it to be embedded into other images or graphics without additional editing steps. This higher-resolution format delivers higher-quality images and clearer text, but the larger file size can slow down website performance and document load times.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PDF Format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 b="1"/>
              <a:t>What is a PDF?</a:t>
            </a:r>
          </a:p>
          <a:p>
            <a:endParaRPr lang="en-IE" b="1"/>
          </a:p>
          <a:p>
            <a:r>
              <a:rPr lang="en-IE"/>
              <a:t>PDF stands for “</a:t>
            </a:r>
            <a:r>
              <a:rPr lang="en-IE" b="1"/>
              <a:t>P</a:t>
            </a:r>
            <a:r>
              <a:rPr lang="en-IE"/>
              <a:t>ortable </a:t>
            </a:r>
            <a:r>
              <a:rPr lang="en-IE" b="1"/>
              <a:t>D</a:t>
            </a:r>
            <a:r>
              <a:rPr lang="en-IE"/>
              <a:t>ocument </a:t>
            </a:r>
            <a:r>
              <a:rPr lang="en-IE" b="1"/>
              <a:t>F</a:t>
            </a:r>
            <a:r>
              <a:rPr lang="en-IE"/>
              <a:t>ormat”</a:t>
            </a:r>
          </a:p>
          <a:p>
            <a:r>
              <a:rPr lang="en-IE"/>
              <a:t>It is used for creating electronic documents</a:t>
            </a:r>
          </a:p>
          <a:p>
            <a:r>
              <a:rPr lang="en-IE"/>
              <a:t>The file extension is </a:t>
            </a:r>
            <a:r>
              <a:rPr lang="en-IE" b="1"/>
              <a:t>.pdf</a:t>
            </a:r>
          </a:p>
        </p:txBody>
      </p:sp>
      <p:pic>
        <p:nvPicPr>
          <p:cNvPr id="51205" name="Picture 5" descr="PDF-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5518" y="1557339"/>
            <a:ext cx="1949449" cy="1462087"/>
          </a:xfrm>
          <a:prstGeom prst="rect">
            <a:avLst/>
          </a:prstGeom>
          <a:noFill/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2884" y="5229226"/>
            <a:ext cx="1631949" cy="12239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PDF Format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IE" b="1"/>
              <a:t>Advantages of PDF</a:t>
            </a:r>
          </a:p>
          <a:p>
            <a:pPr>
              <a:lnSpc>
                <a:spcPct val="90000"/>
              </a:lnSpc>
            </a:pPr>
            <a:r>
              <a:rPr lang="en-IE"/>
              <a:t>PDF files are compact. It helps to minimise the size of a file and keep it at a minimum</a:t>
            </a:r>
          </a:p>
          <a:p>
            <a:pPr>
              <a:lnSpc>
                <a:spcPct val="90000"/>
              </a:lnSpc>
            </a:pPr>
            <a:r>
              <a:rPr lang="en-IE"/>
              <a:t>Once a file is created using PDF it cannot be edited by any third parties</a:t>
            </a:r>
          </a:p>
          <a:p>
            <a:pPr>
              <a:lnSpc>
                <a:spcPct val="90000"/>
              </a:lnSpc>
            </a:pPr>
            <a:r>
              <a:rPr lang="en-IE"/>
              <a:t>PDF can contain multimedia elements like movies and sound as well as links to webpage's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PDF Format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 b="1"/>
              <a:t>How to create a PDF?</a:t>
            </a:r>
          </a:p>
          <a:p>
            <a:r>
              <a:rPr lang="en-IE"/>
              <a:t>To do this you will need to have specific software that will create a PDF for you on your computer such as CutePDF Writer which can be downloaded free from the internet</a:t>
            </a:r>
          </a:p>
          <a:p>
            <a:r>
              <a:rPr lang="en-IE">
                <a:hlinkClick r:id="rId2"/>
              </a:rPr>
              <a:t>http://www.cutepdf.com/Products/CutePDF/writer.asp</a:t>
            </a:r>
            <a:r>
              <a:rPr lang="en-IE"/>
              <a:t> </a:t>
            </a:r>
          </a:p>
        </p:txBody>
      </p:sp>
      <p:pic>
        <p:nvPicPr>
          <p:cNvPr id="53253" name="Picture 5" descr="CutePDF Wri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4534" y="5661025"/>
            <a:ext cx="4705351" cy="5984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6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 sz="32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body" idx="1"/>
          </p:nvPr>
        </p:nvSpPr>
        <p:spPr>
          <a:xfrm>
            <a:off x="838200" y="152714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Text Books:</a:t>
            </a:r>
            <a:endParaRPr sz="1800" b="1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Reference Links:</a:t>
            </a:r>
            <a:endParaRPr sz="1800" b="1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/>
            <a:r>
              <a:rPr lang="en-US" sz="2000" dirty="0">
                <a:hlinkClick r:id="rId3"/>
              </a:rPr>
              <a:t>https://www.widen.com/blog/whats-the-difference-between-png-jpeg-gif-and-tiff</a:t>
            </a:r>
            <a:endParaRPr lang="en-US" sz="2000" dirty="0"/>
          </a:p>
          <a:p>
            <a:pPr marL="228600" lvl="0" indent="-228600" algn="just"/>
            <a:r>
              <a:rPr lang="en-US" sz="2000" dirty="0">
                <a:hlinkClick r:id="rId4"/>
              </a:rPr>
              <a:t>https://www.brainkart.com/article/File-Formats-for-multimedia_37404/</a:t>
            </a:r>
            <a:endParaRPr lang="en-US" sz="20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Video Reference Links:</a:t>
            </a:r>
            <a:endParaRPr/>
          </a:p>
          <a:p>
            <a:pPr marL="228600" lvl="0" indent="-127000">
              <a:buSzPts val="16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https://www.youtube.com/watch?v=dYWyFiI2RT4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27000"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https://www.youtube.com/watch?v=le2xh4XQkIM</a:t>
            </a:r>
            <a:endParaRPr lang="en-US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27000">
              <a:buSzPts val="1600"/>
              <a:buNone/>
            </a:pPr>
            <a:endParaRPr sz="1600" b="0"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397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27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body" idx="1"/>
          </p:nvPr>
        </p:nvSpPr>
        <p:spPr>
          <a:xfrm>
            <a:off x="807720" y="18661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None/>
            </a:pPr>
            <a:r>
              <a:rPr lang="en-US" sz="54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</a:t>
            </a:r>
            <a:endParaRPr sz="54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28" name="Google Shape;328;p16" descr="C:\Users\HP 250 G5\Desktop\w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6337" y="-1377"/>
            <a:ext cx="1763512" cy="62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File Formats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 b="1"/>
              <a:t>What are file formats/ extensions?</a:t>
            </a:r>
          </a:p>
          <a:p>
            <a:r>
              <a:rPr lang="en-IE"/>
              <a:t>A file format/ extension relates to the last three/ four letters at the end of a file name e.g. image_transfer.</a:t>
            </a:r>
            <a:r>
              <a:rPr lang="en-IE" b="1"/>
              <a:t>doc</a:t>
            </a:r>
          </a:p>
          <a:p>
            <a:endParaRPr lang="en-IE"/>
          </a:p>
          <a:p>
            <a:pPr>
              <a:buFontTx/>
              <a:buNone/>
            </a:pPr>
            <a:endParaRPr lang="en-IE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0401" y="3990976"/>
            <a:ext cx="3934884" cy="957263"/>
          </a:xfrm>
          <a:prstGeom prst="rect">
            <a:avLst/>
          </a:prstGeom>
          <a:noFill/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814918" y="5013325"/>
            <a:ext cx="1104264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IE" sz="3200"/>
              <a:t> It is possible that you cannot see them as your computer may be set to hide them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File Formats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IE" sz="2800" b="1"/>
              <a:t>To show the file extensions you need to:</a:t>
            </a:r>
          </a:p>
          <a:p>
            <a:pPr>
              <a:lnSpc>
                <a:spcPct val="90000"/>
              </a:lnSpc>
            </a:pPr>
            <a:r>
              <a:rPr lang="en-IE" sz="2800"/>
              <a:t>Select the “</a:t>
            </a:r>
            <a:r>
              <a:rPr lang="en-IE" sz="2800" b="1"/>
              <a:t>Tools</a:t>
            </a:r>
            <a:r>
              <a:rPr lang="en-IE" sz="2800"/>
              <a:t>” menu in a folder</a:t>
            </a:r>
          </a:p>
          <a:p>
            <a:pPr>
              <a:lnSpc>
                <a:spcPct val="90000"/>
              </a:lnSpc>
            </a:pPr>
            <a:r>
              <a:rPr lang="en-IE" sz="2800"/>
              <a:t>Select “</a:t>
            </a:r>
            <a:r>
              <a:rPr lang="en-IE" sz="2800" b="1"/>
              <a:t>Folder Options</a:t>
            </a:r>
            <a:r>
              <a:rPr lang="en-IE" sz="2800"/>
              <a:t>”</a:t>
            </a:r>
          </a:p>
          <a:p>
            <a:pPr>
              <a:lnSpc>
                <a:spcPct val="90000"/>
              </a:lnSpc>
            </a:pPr>
            <a:r>
              <a:rPr lang="en-IE" sz="2800"/>
              <a:t>A new dialog box will appear</a:t>
            </a:r>
          </a:p>
          <a:p>
            <a:pPr>
              <a:lnSpc>
                <a:spcPct val="90000"/>
              </a:lnSpc>
            </a:pPr>
            <a:r>
              <a:rPr lang="en-IE" sz="2800"/>
              <a:t>Click on the “</a:t>
            </a:r>
            <a:r>
              <a:rPr lang="en-IE" sz="2800" b="1"/>
              <a:t>View</a:t>
            </a:r>
            <a:r>
              <a:rPr lang="en-IE" sz="2800"/>
              <a:t>” tab along the top of the dialog box</a:t>
            </a:r>
          </a:p>
          <a:p>
            <a:pPr>
              <a:lnSpc>
                <a:spcPct val="90000"/>
              </a:lnSpc>
            </a:pPr>
            <a:r>
              <a:rPr lang="en-IE" sz="2800"/>
              <a:t>Scroll down the list of options and uncheck the box beside “</a:t>
            </a:r>
            <a:r>
              <a:rPr lang="en-IE" sz="2800" b="1"/>
              <a:t>Hide extensions for known file types</a:t>
            </a:r>
            <a:r>
              <a:rPr lang="en-IE" sz="2800"/>
              <a:t>”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71434" y="5300664"/>
            <a:ext cx="5185833" cy="1457325"/>
            <a:chOff x="2018" y="3339"/>
            <a:chExt cx="2450" cy="918"/>
          </a:xfrm>
        </p:grpSpPr>
        <p:pic>
          <p:nvPicPr>
            <p:cNvPr id="61444" name="Picture 4"/>
            <p:cNvPicPr>
              <a:picLocks noChangeAspect="1" noChangeArrowheads="1"/>
            </p:cNvPicPr>
            <p:nvPr/>
          </p:nvPicPr>
          <p:blipFill>
            <a:blip r:embed="rId2"/>
            <a:srcRect r="71075" b="82660"/>
            <a:stretch>
              <a:fillRect/>
            </a:stretch>
          </p:blipFill>
          <p:spPr bwMode="auto">
            <a:xfrm>
              <a:off x="2018" y="3339"/>
              <a:ext cx="2450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1445" name="Oval 5"/>
            <p:cNvSpPr>
              <a:spLocks noChangeArrowheads="1"/>
            </p:cNvSpPr>
            <p:nvPr/>
          </p:nvSpPr>
          <p:spPr bwMode="auto">
            <a:xfrm>
              <a:off x="3180" y="4020"/>
              <a:ext cx="1225" cy="181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File Formats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5700" y="1557339"/>
            <a:ext cx="5369984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4368800" y="1916113"/>
            <a:ext cx="863600" cy="217487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4176185" y="4652964"/>
            <a:ext cx="3168649" cy="28892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Formats</a:t>
            </a:r>
            <a:endParaRPr lang="en-US" dirty="0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9732" y="1447800"/>
            <a:ext cx="1012213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Formats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 b="1"/>
              <a:t>	What it the purpose of file formats/ extensions?</a:t>
            </a:r>
          </a:p>
          <a:p>
            <a:r>
              <a:rPr lang="en-IE"/>
              <a:t>File formats/ extensions are there so that your computer knows what programme to use to open the file</a:t>
            </a:r>
          </a:p>
          <a:p>
            <a:r>
              <a:rPr lang="en-IE"/>
              <a:t>As you may already know it is not possible to open a music file (</a:t>
            </a:r>
            <a:r>
              <a:rPr lang="en-IE" b="1"/>
              <a:t>.wma</a:t>
            </a:r>
            <a:r>
              <a:rPr lang="en-IE"/>
              <a:t>) in Microsoft Word (</a:t>
            </a:r>
            <a:r>
              <a:rPr lang="en-IE" b="1"/>
              <a:t>.doc</a:t>
            </a:r>
            <a:r>
              <a:rPr lang="en-IE"/>
              <a:t>) and so on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4834" y="5380038"/>
            <a:ext cx="3551767" cy="10731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File Formats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 sz="2800" b="1"/>
              <a:t>Why would you use different file formats?</a:t>
            </a:r>
          </a:p>
          <a:p>
            <a:r>
              <a:rPr lang="en-IE" sz="2800"/>
              <a:t>The reason for using a different file format when saving a document is that each format will have different properties that may be required for your document</a:t>
            </a:r>
          </a:p>
          <a:p>
            <a:r>
              <a:rPr lang="en-IE" sz="2800"/>
              <a:t>This is particularly important when saving graphics e.g. The </a:t>
            </a:r>
            <a:r>
              <a:rPr lang="en-IE"/>
              <a:t>GIF</a:t>
            </a:r>
            <a:r>
              <a:rPr lang="en-IE" sz="2800"/>
              <a:t> format is used for still images and simple animations and a </a:t>
            </a:r>
            <a:r>
              <a:rPr lang="en-IE" sz="2800" b="1"/>
              <a:t>JPEG</a:t>
            </a:r>
            <a:r>
              <a:rPr lang="en-IE" sz="2800"/>
              <a:t> will only store static photographic images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File Formats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/>
              <a:t>These are some of the file formats/ </a:t>
            </a:r>
          </a:p>
          <a:p>
            <a:pPr>
              <a:buFontTx/>
              <a:buNone/>
            </a:pPr>
            <a:r>
              <a:rPr lang="en-IE"/>
              <a:t>extensions that are related with the ICT </a:t>
            </a:r>
          </a:p>
          <a:p>
            <a:pPr>
              <a:buFontTx/>
              <a:buNone/>
            </a:pPr>
            <a:r>
              <a:rPr lang="en-IE"/>
              <a:t>applications on your computer:</a:t>
            </a:r>
          </a:p>
          <a:p>
            <a:endParaRPr lang="en-IE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007534" y="3573464"/>
            <a:ext cx="864023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IE" sz="3200"/>
              <a:t> </a:t>
            </a:r>
            <a:r>
              <a:rPr lang="en-IE" sz="3200" b="1"/>
              <a:t>.doc</a:t>
            </a:r>
            <a:r>
              <a:rPr lang="en-IE" sz="3200"/>
              <a:t> – Microsoft Word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007534" y="5226050"/>
            <a:ext cx="864023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IE" sz="3200"/>
              <a:t> </a:t>
            </a:r>
            <a:r>
              <a:rPr lang="en-IE" sz="3200" b="1"/>
              <a:t>.ppt</a:t>
            </a:r>
            <a:r>
              <a:rPr lang="en-IE" sz="3200"/>
              <a:t> – Microsoft PowerPoint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007534" y="4289425"/>
            <a:ext cx="864023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IE" sz="3200"/>
              <a:t> </a:t>
            </a:r>
            <a:r>
              <a:rPr lang="en-IE" sz="3200" b="1"/>
              <a:t>.xls</a:t>
            </a:r>
            <a:r>
              <a:rPr lang="en-IE" sz="3200"/>
              <a:t> – Microsoft Excel</a:t>
            </a:r>
          </a:p>
        </p:txBody>
      </p:sp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2"/>
          <a:srcRect l="67337" t="43692" r="17308" b="47856"/>
          <a:stretch>
            <a:fillRect/>
          </a:stretch>
        </p:blipFill>
        <p:spPr bwMode="auto">
          <a:xfrm>
            <a:off x="7330018" y="3457575"/>
            <a:ext cx="3359149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3"/>
          <a:srcRect l="66206" t="15642" r="16603" b="77242"/>
          <a:stretch>
            <a:fillRect/>
          </a:stretch>
        </p:blipFill>
        <p:spPr bwMode="auto">
          <a:xfrm>
            <a:off x="7056967" y="4238625"/>
            <a:ext cx="3934884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2" name="Picture 12"/>
          <p:cNvPicPr>
            <a:picLocks noChangeAspect="1" noChangeArrowheads="1"/>
          </p:cNvPicPr>
          <p:nvPr/>
        </p:nvPicPr>
        <p:blipFill>
          <a:blip r:embed="rId4"/>
          <a:srcRect l="16417" t="86906" r="67142" b="4031"/>
          <a:stretch>
            <a:fillRect/>
          </a:stretch>
        </p:blipFill>
        <p:spPr bwMode="auto">
          <a:xfrm>
            <a:off x="8252885" y="5048250"/>
            <a:ext cx="350731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Image file formats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/>
              <a:t>	Below are some of the file formats/ extensions that are related with image files on your computer:</a:t>
            </a:r>
          </a:p>
          <a:p>
            <a:r>
              <a:rPr lang="en-IE" b="1"/>
              <a:t>.JPEG</a:t>
            </a:r>
            <a:r>
              <a:rPr lang="en-IE"/>
              <a:t> - Joint Photographic Experts Group</a:t>
            </a:r>
          </a:p>
          <a:p>
            <a:r>
              <a:rPr lang="en-IE" b="1"/>
              <a:t>.GIF</a:t>
            </a:r>
            <a:r>
              <a:rPr lang="en-IE"/>
              <a:t> - Graphics Interchange Format</a:t>
            </a:r>
          </a:p>
          <a:p>
            <a:r>
              <a:rPr lang="en-IE" b="1"/>
              <a:t>.TIFF</a:t>
            </a:r>
            <a:r>
              <a:rPr lang="en-IE"/>
              <a:t> – Tag Image File</a:t>
            </a:r>
          </a:p>
          <a:p>
            <a:r>
              <a:rPr lang="en-IE" b="1"/>
              <a:t>.PNG</a:t>
            </a:r>
            <a:r>
              <a:rPr lang="en-IE"/>
              <a:t> – Portable Network Graphics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412</Words>
  <Application>Microsoft Office PowerPoint</Application>
  <PresentationFormat>Widescreen</PresentationFormat>
  <Paragraphs>68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Times New Roman</vt:lpstr>
      <vt:lpstr>Arial</vt:lpstr>
      <vt:lpstr>Bookman Old Style</vt:lpstr>
      <vt:lpstr>1_Office Theme</vt:lpstr>
      <vt:lpstr>Contents Slide Master</vt:lpstr>
      <vt:lpstr>Objectives</vt:lpstr>
      <vt:lpstr>File Formats</vt:lpstr>
      <vt:lpstr>File Formats</vt:lpstr>
      <vt:lpstr>File Formats</vt:lpstr>
      <vt:lpstr>File Formats</vt:lpstr>
      <vt:lpstr>File Formats</vt:lpstr>
      <vt:lpstr>File Formats</vt:lpstr>
      <vt:lpstr>File Formats</vt:lpstr>
      <vt:lpstr>Image file formats</vt:lpstr>
      <vt:lpstr>What is a PNG file? </vt:lpstr>
      <vt:lpstr>PDF Format</vt:lpstr>
      <vt:lpstr>PDF Format</vt:lpstr>
      <vt:lpstr>PDF Format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Dell</cp:lastModifiedBy>
  <cp:revision>10</cp:revision>
  <dcterms:created xsi:type="dcterms:W3CDTF">2019-01-09T10:33:58Z</dcterms:created>
  <dcterms:modified xsi:type="dcterms:W3CDTF">2022-10-17T14:51:33Z</dcterms:modified>
</cp:coreProperties>
</file>