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2"/>
  </p:notesMasterIdLst>
  <p:handoutMasterIdLst>
    <p:handoutMasterId r:id="rId13"/>
  </p:handoutMasterIdLst>
  <p:sldIdLst>
    <p:sldId id="277" r:id="rId3"/>
    <p:sldId id="280" r:id="rId4"/>
    <p:sldId id="290" r:id="rId5"/>
    <p:sldId id="291" r:id="rId6"/>
    <p:sldId id="292" r:id="rId7"/>
    <p:sldId id="293" r:id="rId8"/>
    <p:sldId id="294" r:id="rId9"/>
    <p:sldId id="289"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752" autoAdjust="0"/>
  </p:normalViewPr>
  <p:slideViewPr>
    <p:cSldViewPr snapToGrid="0">
      <p:cViewPr varScale="1">
        <p:scale>
          <a:sx n="67" d="100"/>
          <a:sy n="67" d="100"/>
        </p:scale>
        <p:origin x="83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876727606"/>
              </p:ext>
            </p:extLst>
          </p:nvPr>
        </p:nvGraphicFramePr>
        <p:xfrm>
          <a:off x="360632" y="3047617"/>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3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360632" y="3047617"/>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428187" y="1612292"/>
            <a:ext cx="9037319" cy="661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Subject Name: Multimedia Technologies</a:t>
            </a:r>
          </a:p>
          <a:p>
            <a:pP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Subject Code: </a:t>
            </a:r>
            <a:r>
              <a:rPr lang="en-US" sz="2800" b="1" dirty="0">
                <a:effectLst/>
                <a:latin typeface="Calibri" panose="020F0502020204030204" pitchFamily="34" charset="0"/>
                <a:ea typeface="Calibri" panose="020F0502020204030204" pitchFamily="34" charset="0"/>
              </a:rPr>
              <a:t>(20CST-334/20ITT-334)</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Lecture 18</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Topics Covered: White balance correction</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40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2000" dirty="0">
              <a:latin typeface="Raleway ExtraBold" pitchFamily="34" charset="-52"/>
            </a:endParaRPr>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54896" cy="965442"/>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3543503" y="6010367"/>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3" name="Slide Number Placeholder 2"/>
          <p:cNvSpPr>
            <a:spLocks noGrp="1"/>
          </p:cNvSpPr>
          <p:nvPr>
            <p:ph type="sldNum" sz="quarter" idx="12"/>
          </p:nvPr>
        </p:nvSpPr>
        <p:spPr/>
        <p:txBody>
          <a:bodyPr/>
          <a:lstStyle/>
          <a:p>
            <a:fld id="{BDCDBBEF-AA6C-4BA6-85B2-A17D7F280E38}" type="slidenum">
              <a:rPr lang="en-US" smtClean="0"/>
              <a:pPr/>
              <a:t>1</a:t>
            </a:fld>
            <a:endParaRPr lang="en-US"/>
          </a:p>
        </p:txBody>
      </p:sp>
      <p:pic>
        <p:nvPicPr>
          <p:cNvPr id="18" name="Picture 3" descr="C:\Users\HP 250 G5\Desktop\w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11097" y="74823"/>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White balance correction</a:t>
            </a:r>
          </a:p>
        </p:txBody>
      </p:sp>
      <p:sp>
        <p:nvSpPr>
          <p:cNvPr id="3" name="Content Placeholder 2"/>
          <p:cNvSpPr>
            <a:spLocks noGrp="1"/>
          </p:cNvSpPr>
          <p:nvPr>
            <p:ph idx="1"/>
          </p:nvPr>
        </p:nvSpPr>
        <p:spPr/>
        <p:txBody>
          <a:bodyPr>
            <a:normAutofit fontScale="92500" lnSpcReduction="10000"/>
          </a:bodyPr>
          <a:lstStyle/>
          <a:p>
            <a:pPr algn="just"/>
            <a:r>
              <a:rPr lang="en-US" dirty="0"/>
              <a:t>Use white balance (WB) correction as a filter effect, while keeping the two axes in mind</a:t>
            </a:r>
          </a:p>
          <a:p>
            <a:pPr algn="just"/>
            <a:r>
              <a:rPr lang="en-US" dirty="0"/>
              <a:t>The WB correction feature ([WB Shift/</a:t>
            </a:r>
            <a:r>
              <a:rPr lang="en-US" dirty="0" err="1"/>
              <a:t>Bkt</a:t>
            </a:r>
            <a:r>
              <a:rPr lang="en-US" dirty="0"/>
              <a:t>.]) can be used not only to faithfully reproduce the </a:t>
            </a:r>
            <a:r>
              <a:rPr lang="en-US" dirty="0" err="1"/>
              <a:t>colours</a:t>
            </a:r>
            <a:r>
              <a:rPr lang="en-US" dirty="0"/>
              <a:t> of the subject, but also as a filter effect that adds the characteristics of different </a:t>
            </a:r>
            <a:r>
              <a:rPr lang="en-US" dirty="0" err="1"/>
              <a:t>colours</a:t>
            </a:r>
            <a:r>
              <a:rPr lang="en-US" dirty="0"/>
              <a:t> to your photos. </a:t>
            </a:r>
          </a:p>
          <a:p>
            <a:pPr algn="just"/>
            <a:endParaRPr lang="en-US" dirty="0"/>
          </a:p>
          <a:p>
            <a:pPr algn="just"/>
            <a:r>
              <a:rPr lang="en-US" dirty="0"/>
              <a:t>When using this feature, there are two axes you should keep in mind. The first is the B (Blue)/A (Amber) axis on which you can make simple adjustments to the </a:t>
            </a:r>
            <a:r>
              <a:rPr lang="en-US" dirty="0" err="1"/>
              <a:t>colour</a:t>
            </a:r>
            <a:r>
              <a:rPr lang="en-US" dirty="0"/>
              <a:t> temperature to make </a:t>
            </a:r>
            <a:r>
              <a:rPr lang="en-US" dirty="0" err="1"/>
              <a:t>colours</a:t>
            </a:r>
            <a:r>
              <a:rPr lang="en-US" dirty="0"/>
              <a:t> appear cooler or warmer. The second axis is the G (Green)/M (Magenta) axis, which lets you add unique </a:t>
            </a:r>
            <a:r>
              <a:rPr lang="en-US" dirty="0" err="1"/>
              <a:t>colours</a:t>
            </a:r>
            <a:r>
              <a:rPr lang="en-US" dirty="0"/>
              <a:t> to your photos that are difficult to obtain using the preset White Balance settings.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42155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White balance correction</a:t>
            </a:r>
          </a:p>
        </p:txBody>
      </p:sp>
      <p:sp>
        <p:nvSpPr>
          <p:cNvPr id="3" name="Content Placeholder 2"/>
          <p:cNvSpPr>
            <a:spLocks noGrp="1"/>
          </p:cNvSpPr>
          <p:nvPr>
            <p:ph idx="1"/>
          </p:nvPr>
        </p:nvSpPr>
        <p:spPr/>
        <p:txBody>
          <a:bodyPr/>
          <a:lstStyle/>
          <a:p>
            <a:pPr algn="just"/>
            <a:r>
              <a:rPr lang="en-US" dirty="0"/>
              <a:t>If you are using WB correction to create a </a:t>
            </a:r>
            <a:r>
              <a:rPr lang="en-US" dirty="0" err="1"/>
              <a:t>colour</a:t>
            </a:r>
            <a:r>
              <a:rPr lang="en-US" dirty="0"/>
              <a:t> filter effect, try adjusting it with the G/M axis in mind. To settle on a </a:t>
            </a:r>
            <a:r>
              <a:rPr lang="en-US" dirty="0" err="1"/>
              <a:t>colour</a:t>
            </a:r>
            <a:r>
              <a:rPr lang="en-US" dirty="0"/>
              <a:t> that suits your preference, I would firstly recommend specifying a preset White Balance mode, such as "Sunlight", "Shade", or "Cloudy, twilight, sunset", to roughly set the coolness or warmth of the </a:t>
            </a:r>
            <a:r>
              <a:rPr lang="en-US" dirty="0" err="1"/>
              <a:t>colour</a:t>
            </a:r>
            <a:r>
              <a:rPr lang="en-US" dirty="0"/>
              <a:t> temperature, before using the G/M axis to add your preferred </a:t>
            </a:r>
            <a:r>
              <a:rPr lang="en-US" dirty="0" err="1"/>
              <a:t>colour</a:t>
            </a:r>
            <a:r>
              <a:rPr lang="en-US" dirty="0"/>
              <a:t> tone. The final step would then be to use the B/A axis to adjust the overall </a:t>
            </a:r>
            <a:r>
              <a:rPr lang="en-US" dirty="0" err="1"/>
              <a:t>colour</a:t>
            </a:r>
            <a:r>
              <a:rPr lang="en-US" dirty="0"/>
              <a: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10357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White balance correction</a:t>
            </a:r>
          </a:p>
        </p:txBody>
      </p:sp>
      <p:sp>
        <p:nvSpPr>
          <p:cNvPr id="3" name="Content Placeholder 2"/>
          <p:cNvSpPr>
            <a:spLocks noGrp="1"/>
          </p:cNvSpPr>
          <p:nvPr>
            <p:ph idx="1"/>
          </p:nvPr>
        </p:nvSpPr>
        <p:spPr/>
        <p:txBody>
          <a:bodyPr/>
          <a:lstStyle/>
          <a:p>
            <a:pPr algn="just"/>
            <a:r>
              <a:rPr lang="en-US" b="0" i="0" dirty="0">
                <a:solidFill>
                  <a:srgbClr val="333333"/>
                </a:solidFill>
                <a:effectLst/>
                <a:latin typeface="Open Sans" panose="020B0606030504020204" pitchFamily="34" charset="0"/>
              </a:rPr>
              <a:t>The final impression will differ depending on the subject. However, in general, a shift in the G (green) direction will create a younger and more refreshing impression, while a shift in the M (magenta) direction will create a more mature, solemn impression in your images.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19529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White balance correction</a:t>
            </a:r>
          </a:p>
        </p:txBody>
      </p:sp>
      <p:sp>
        <p:nvSpPr>
          <p:cNvPr id="3" name="Content Placeholder 2"/>
          <p:cNvSpPr>
            <a:spLocks noGrp="1"/>
          </p:cNvSpPr>
          <p:nvPr>
            <p:ph idx="1"/>
          </p:nvPr>
        </p:nvSpPr>
        <p:spPr/>
        <p:txBody>
          <a:bodyPr/>
          <a:lstStyle/>
          <a:p>
            <a:pPr algn="just"/>
            <a:r>
              <a:rPr lang="en-US" b="0" i="0" dirty="0">
                <a:solidFill>
                  <a:srgbClr val="333333"/>
                </a:solidFill>
                <a:effectLst/>
                <a:latin typeface="Open Sans" panose="020B0606030504020204" pitchFamily="34" charset="0"/>
              </a:rPr>
              <a:t>Light appears in different </a:t>
            </a:r>
            <a:r>
              <a:rPr lang="en-US" b="0" i="0" dirty="0" err="1">
                <a:solidFill>
                  <a:srgbClr val="333333"/>
                </a:solidFill>
                <a:effectLst/>
                <a:latin typeface="Open Sans" panose="020B0606030504020204" pitchFamily="34" charset="0"/>
              </a:rPr>
              <a:t>colours</a:t>
            </a:r>
            <a:r>
              <a:rPr lang="en-US" b="0" i="0" dirty="0">
                <a:solidFill>
                  <a:srgbClr val="333333"/>
                </a:solidFill>
                <a:effectLst/>
                <a:latin typeface="Open Sans" panose="020B0606030504020204" pitchFamily="34" charset="0"/>
              </a:rPr>
              <a:t> (e.g. Light from a fluorescent lamp tends to be greenish while light from an electric bulb tends to be red or orange). White balance corrects the impact that the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of light has on a picture. Let's take a look at the types and effects of white balance.</a:t>
            </a:r>
          </a:p>
          <a:p>
            <a:pPr marL="0" indent="0" algn="just">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6" name="Picture 5">
            <a:extLst>
              <a:ext uri="{FF2B5EF4-FFF2-40B4-BE49-F238E27FC236}">
                <a16:creationId xmlns:a16="http://schemas.microsoft.com/office/drawing/2014/main" id="{69456ED1-9E29-0FE4-26D4-DC3C996D1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1" y="4001294"/>
            <a:ext cx="3890963" cy="2593975"/>
          </a:xfrm>
          <a:prstGeom prst="rect">
            <a:avLst/>
          </a:prstGeom>
        </p:spPr>
      </p:pic>
    </p:spTree>
    <p:extLst>
      <p:ext uri="{BB962C8B-B14F-4D97-AF65-F5344CB8AC3E}">
        <p14:creationId xmlns:p14="http://schemas.microsoft.com/office/powerpoint/2010/main" val="969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White balance correction</a:t>
            </a:r>
          </a:p>
        </p:txBody>
      </p:sp>
      <p:sp>
        <p:nvSpPr>
          <p:cNvPr id="3" name="Content Placeholder 2"/>
          <p:cNvSpPr>
            <a:spLocks noGrp="1"/>
          </p:cNvSpPr>
          <p:nvPr>
            <p:ph idx="1"/>
          </p:nvPr>
        </p:nvSpPr>
        <p:spPr/>
        <p:txBody>
          <a:bodyPr>
            <a:normAutofit fontScale="92500" lnSpcReduction="10000"/>
          </a:bodyPr>
          <a:lstStyle/>
          <a:p>
            <a:pPr algn="l"/>
            <a:r>
              <a:rPr lang="en-US" b="1" i="0" dirty="0">
                <a:solidFill>
                  <a:srgbClr val="333333"/>
                </a:solidFill>
                <a:effectLst/>
                <a:latin typeface="Open Sans" panose="020B0606030504020204" pitchFamily="34" charset="0"/>
              </a:rPr>
              <a:t>Knowing the meaning of White Balance and understanding its use</a:t>
            </a:r>
          </a:p>
          <a:p>
            <a:pPr algn="l"/>
            <a:r>
              <a:rPr lang="en-US" b="0" i="0" dirty="0">
                <a:solidFill>
                  <a:srgbClr val="333333"/>
                </a:solidFill>
                <a:effectLst/>
                <a:latin typeface="Open Sans" panose="020B0606030504020204" pitchFamily="34" charset="0"/>
              </a:rPr>
              <a:t>Unlike a film camera, a digital camera is able to take photos with the right hue under any light source. This function to adjust the hue is known as white balance. The basic concept of white balance lies in “reproducing a white object in white under any light source”. It corrects the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tone that arises when a photo is taken under a specific light source by enhancing its complementary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(clashing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The photos below are all taken in daylight with only the white balance setting changed. The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tone that is generated in each white balance photo shows the complementary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when corrected. A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filter is used to correct these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tones in film photography.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34146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White balance correction</a:t>
            </a:r>
          </a:p>
        </p:txBody>
      </p:sp>
      <p:sp>
        <p:nvSpPr>
          <p:cNvPr id="3" name="Content Placeholder 2"/>
          <p:cNvSpPr>
            <a:spLocks noGrp="1"/>
          </p:cNvSpPr>
          <p:nvPr>
            <p:ph idx="1"/>
          </p:nvPr>
        </p:nvSpPr>
        <p:spPr/>
        <p:txBody>
          <a:bodyPr/>
          <a:lstStyle/>
          <a:p>
            <a:pPr algn="just"/>
            <a:r>
              <a:rPr lang="en-US" dirty="0"/>
              <a:t> The basic principle is also similar in a digital camera with white balance being equivalent to a </a:t>
            </a:r>
            <a:r>
              <a:rPr lang="en-US" dirty="0" err="1"/>
              <a:t>colour</a:t>
            </a:r>
            <a:r>
              <a:rPr lang="en-US" dirty="0"/>
              <a:t> filter. However, there is no corresponding “Auto White Balance (AWB)” in a </a:t>
            </a:r>
            <a:r>
              <a:rPr lang="en-US" dirty="0" err="1"/>
              <a:t>colour</a:t>
            </a:r>
            <a:r>
              <a:rPr lang="en-US" dirty="0"/>
              <a:t> filter. AWB is sufficient for normal use but it is probably good to use various types of white balance when the hue does not match under specific conditions.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77188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a16="http://schemas.microsoft.com/office/drawing/2014/main" id="{AD221F36-28F1-9CE7-37BD-5CAFD69B13A4}"/>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9375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8" name="Content Placeholder 7"/>
          <p:cNvSpPr>
            <a:spLocks noGrp="1"/>
          </p:cNvSpPr>
          <p:nvPr>
            <p:ph idx="1"/>
          </p:nvPr>
        </p:nvSpPr>
        <p:spPr>
          <a:xfrm>
            <a:off x="807720" y="1866106"/>
            <a:ext cx="105156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6337" y="-1377"/>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4308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8228</TotalTime>
  <Words>635</Words>
  <Application>Microsoft Office PowerPoint</Application>
  <PresentationFormat>Widescreen</PresentationFormat>
  <Paragraphs>38</Paragraphs>
  <Slides>9</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21" baseType="lpstr">
      <vt:lpstr>Arial</vt:lpstr>
      <vt:lpstr>Arial Black</vt:lpstr>
      <vt:lpstr>Bookman Old Style</vt:lpstr>
      <vt:lpstr>Calibri</vt:lpstr>
      <vt:lpstr>Calibri Light</vt:lpstr>
      <vt:lpstr>Casper</vt:lpstr>
      <vt:lpstr>Open Sans</vt:lpstr>
      <vt:lpstr>Raleway ExtraBold</vt:lpstr>
      <vt:lpstr>Times New Roman</vt:lpstr>
      <vt:lpstr>1_Office Theme</vt:lpstr>
      <vt:lpstr>Contents Slide Master</vt:lpstr>
      <vt:lpstr>CorelDRAW</vt:lpstr>
      <vt:lpstr>PowerPoint Presentation</vt:lpstr>
      <vt:lpstr>White balance correction</vt:lpstr>
      <vt:lpstr>White balance correction</vt:lpstr>
      <vt:lpstr>White balance correction</vt:lpstr>
      <vt:lpstr>White balance correction</vt:lpstr>
      <vt:lpstr>White balance correction</vt:lpstr>
      <vt:lpstr>White balance correction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Sabharwal</cp:lastModifiedBy>
  <cp:revision>446</cp:revision>
  <dcterms:created xsi:type="dcterms:W3CDTF">2019-01-09T10:33:58Z</dcterms:created>
  <dcterms:modified xsi:type="dcterms:W3CDTF">2022-07-11T10:13:39Z</dcterms:modified>
</cp:coreProperties>
</file>