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Raleway ExtraBold"/>
      <p:bold r:id="rId25"/>
      <p:boldItalic r:id="rId26"/>
    </p:embeddedFon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8" roundtripDataSignature="AMtx7mgMjkGfco0jCw+H4NyM+q8M4YxA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ExtraBold-boldItalic.fntdata"/><Relationship Id="rId25" Type="http://schemas.openxmlformats.org/officeDocument/2006/relationships/font" Target="fonts/RalewayExtraBold-bold.fntdata"/><Relationship Id="rId28" Type="http://customschemas.google.com/relationships/presentationmetadata" Target="metadata"/><Relationship Id="rId27" Type="http://schemas.openxmlformats.org/officeDocument/2006/relationships/font" Target="fonts/ArialBlack-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7" name="Google Shape;17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8" name="Google Shape;1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9"/>
          <p:cNvSpPr/>
          <p:nvPr>
            <p:ph idx="2" type="pic"/>
          </p:nvPr>
        </p:nvSpPr>
        <p:spPr>
          <a:xfrm>
            <a:off x="5183188" y="987425"/>
            <a:ext cx="6172200" cy="4873625"/>
          </a:xfrm>
          <a:prstGeom prst="rect">
            <a:avLst/>
          </a:prstGeom>
          <a:noFill/>
          <a:ln>
            <a:noFill/>
          </a:ln>
        </p:spPr>
      </p:sp>
      <p:sp>
        <p:nvSpPr>
          <p:cNvPr id="72" name="Google Shape;72;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32"/>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32"/>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32"/>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32"/>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94"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35"/>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7" name="Google Shape;97;p35"/>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8" name="Google Shape;98;p35"/>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99" name="Google Shape;99;p35"/>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100" name="Shape 100"/>
        <p:cNvGrpSpPr/>
        <p:nvPr/>
      </p:nvGrpSpPr>
      <p:grpSpPr>
        <a:xfrm>
          <a:off x="0" y="0"/>
          <a:ext cx="0" cy="0"/>
          <a:chOff x="0" y="0"/>
          <a:chExt cx="0" cy="0"/>
        </a:xfrm>
      </p:grpSpPr>
      <p:sp>
        <p:nvSpPr>
          <p:cNvPr id="101" name="Google Shape;101;p36"/>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2" name="Google Shape;102;p36"/>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3" name="Google Shape;103;p36"/>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04" name="Google Shape;104;p36"/>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05" name="Shape 105"/>
        <p:cNvGrpSpPr/>
        <p:nvPr/>
      </p:nvGrpSpPr>
      <p:grpSpPr>
        <a:xfrm>
          <a:off x="0" y="0"/>
          <a:ext cx="0" cy="0"/>
          <a:chOff x="0" y="0"/>
          <a:chExt cx="0" cy="0"/>
        </a:xfrm>
      </p:grpSpPr>
      <p:sp>
        <p:nvSpPr>
          <p:cNvPr id="106" name="Google Shape;106;p37"/>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7" name="Google Shape;107;p37"/>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8" name="Google Shape;108;p37"/>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09" name="Shape 109"/>
        <p:cNvGrpSpPr/>
        <p:nvPr/>
      </p:nvGrpSpPr>
      <p:grpSpPr>
        <a:xfrm>
          <a:off x="0" y="0"/>
          <a:ext cx="0" cy="0"/>
          <a:chOff x="0" y="0"/>
          <a:chExt cx="0" cy="0"/>
        </a:xfrm>
      </p:grpSpPr>
      <p:sp>
        <p:nvSpPr>
          <p:cNvPr id="110" name="Google Shape;110;p38"/>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1" name="Google Shape;111;p38"/>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2" name="Google Shape;112;p38"/>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3" name="Google Shape;113;p38"/>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4" name="Google Shape;114;p38"/>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5" name="Google Shape;115;p38"/>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6" name="Google Shape;116;p38"/>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7" name="Google Shape;117;p38"/>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8" name="Google Shape;118;p38"/>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9" name="Google Shape;119;p38"/>
          <p:cNvSpPr/>
          <p:nvPr>
            <p:ph idx="3" type="pic"/>
          </p:nvPr>
        </p:nvSpPr>
        <p:spPr>
          <a:xfrm>
            <a:off x="815413" y="2517005"/>
            <a:ext cx="1920000" cy="1920000"/>
          </a:xfrm>
          <a:prstGeom prst="ellipse">
            <a:avLst/>
          </a:prstGeom>
          <a:solidFill>
            <a:srgbClr val="F2F2F2"/>
          </a:solidFill>
          <a:ln>
            <a:noFill/>
          </a:ln>
        </p:spPr>
      </p:sp>
      <p:sp>
        <p:nvSpPr>
          <p:cNvPr id="120" name="Google Shape;120;p38"/>
          <p:cNvSpPr/>
          <p:nvPr>
            <p:ph idx="4" type="pic"/>
          </p:nvPr>
        </p:nvSpPr>
        <p:spPr>
          <a:xfrm>
            <a:off x="3695732" y="2517005"/>
            <a:ext cx="1920000" cy="1920000"/>
          </a:xfrm>
          <a:prstGeom prst="ellipse">
            <a:avLst/>
          </a:prstGeom>
          <a:solidFill>
            <a:srgbClr val="F2F2F2"/>
          </a:solidFill>
          <a:ln>
            <a:noFill/>
          </a:ln>
        </p:spPr>
      </p:sp>
      <p:sp>
        <p:nvSpPr>
          <p:cNvPr id="121" name="Google Shape;121;p38"/>
          <p:cNvSpPr/>
          <p:nvPr>
            <p:ph idx="5" type="pic"/>
          </p:nvPr>
        </p:nvSpPr>
        <p:spPr>
          <a:xfrm>
            <a:off x="6576051" y="2517005"/>
            <a:ext cx="1920000" cy="1920000"/>
          </a:xfrm>
          <a:prstGeom prst="ellipse">
            <a:avLst/>
          </a:prstGeom>
          <a:solidFill>
            <a:srgbClr val="F2F2F2"/>
          </a:solidFill>
          <a:ln>
            <a:noFill/>
          </a:ln>
        </p:spPr>
      </p:sp>
      <p:sp>
        <p:nvSpPr>
          <p:cNvPr id="122" name="Google Shape;122;p38"/>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123" name="Shape 123"/>
        <p:cNvGrpSpPr/>
        <p:nvPr/>
      </p:nvGrpSpPr>
      <p:grpSpPr>
        <a:xfrm>
          <a:off x="0" y="0"/>
          <a:ext cx="0" cy="0"/>
          <a:chOff x="0" y="0"/>
          <a:chExt cx="0" cy="0"/>
        </a:xfrm>
      </p:grpSpPr>
      <p:sp>
        <p:nvSpPr>
          <p:cNvPr id="124" name="Google Shape;124;p39"/>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3F3F3F"/>
              </a:solidFill>
              <a:latin typeface="Arial"/>
              <a:ea typeface="Arial"/>
              <a:cs typeface="Arial"/>
              <a:sym typeface="Arial"/>
            </a:endParaRPr>
          </a:p>
        </p:txBody>
      </p:sp>
      <p:sp>
        <p:nvSpPr>
          <p:cNvPr id="125" name="Google Shape;125;p39"/>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26" name="Shape 126"/>
        <p:cNvGrpSpPr/>
        <p:nvPr/>
      </p:nvGrpSpPr>
      <p:grpSpPr>
        <a:xfrm>
          <a:off x="0" y="0"/>
          <a:ext cx="0" cy="0"/>
          <a:chOff x="0" y="0"/>
          <a:chExt cx="0" cy="0"/>
        </a:xfrm>
      </p:grpSpPr>
      <p:sp>
        <p:nvSpPr>
          <p:cNvPr id="127" name="Google Shape;127;p40"/>
          <p:cNvSpPr/>
          <p:nvPr>
            <p:ph idx="2" type="pic"/>
          </p:nvPr>
        </p:nvSpPr>
        <p:spPr>
          <a:xfrm>
            <a:off x="0" y="990600"/>
            <a:ext cx="3887755" cy="5867400"/>
          </a:xfrm>
          <a:prstGeom prst="rect">
            <a:avLst/>
          </a:prstGeom>
          <a:solidFill>
            <a:srgbClr val="F2F2F2"/>
          </a:solidFill>
          <a:ln>
            <a:noFill/>
          </a:ln>
        </p:spPr>
      </p:sp>
      <p:sp>
        <p:nvSpPr>
          <p:cNvPr id="128" name="Google Shape;128;p40"/>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9" name="Shape 129"/>
        <p:cNvGrpSpPr/>
        <p:nvPr/>
      </p:nvGrpSpPr>
      <p:grpSpPr>
        <a:xfrm>
          <a:off x="0" y="0"/>
          <a:ext cx="0" cy="0"/>
          <a:chOff x="0" y="0"/>
          <a:chExt cx="0" cy="0"/>
        </a:xfrm>
      </p:grpSpPr>
      <p:sp>
        <p:nvSpPr>
          <p:cNvPr id="130" name="Google Shape;130;p41"/>
          <p:cNvSpPr/>
          <p:nvPr>
            <p:ph idx="2" type="pic"/>
          </p:nvPr>
        </p:nvSpPr>
        <p:spPr>
          <a:xfrm>
            <a:off x="0" y="1013496"/>
            <a:ext cx="3887755" cy="3567632"/>
          </a:xfrm>
          <a:prstGeom prst="rect">
            <a:avLst/>
          </a:prstGeom>
          <a:solidFill>
            <a:srgbClr val="F2F2F2"/>
          </a:solidFill>
          <a:ln>
            <a:noFill/>
          </a:ln>
        </p:spPr>
      </p:sp>
      <p:sp>
        <p:nvSpPr>
          <p:cNvPr id="131" name="Google Shape;131;p41"/>
          <p:cNvSpPr/>
          <p:nvPr>
            <p:ph idx="3" type="pic"/>
          </p:nvPr>
        </p:nvSpPr>
        <p:spPr>
          <a:xfrm>
            <a:off x="8304245" y="0"/>
            <a:ext cx="3887755" cy="4581128"/>
          </a:xfrm>
          <a:prstGeom prst="rect">
            <a:avLst/>
          </a:prstGeom>
          <a:solidFill>
            <a:srgbClr val="F2F2F2"/>
          </a:solidFill>
          <a:ln>
            <a:noFill/>
          </a:ln>
        </p:spPr>
      </p:sp>
      <p:sp>
        <p:nvSpPr>
          <p:cNvPr id="132" name="Google Shape;132;p41"/>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33" name="Shape 133"/>
        <p:cNvGrpSpPr/>
        <p:nvPr/>
      </p:nvGrpSpPr>
      <p:grpSpPr>
        <a:xfrm>
          <a:off x="0" y="0"/>
          <a:ext cx="0" cy="0"/>
          <a:chOff x="0" y="0"/>
          <a:chExt cx="0" cy="0"/>
        </a:xfrm>
      </p:grpSpPr>
      <p:sp>
        <p:nvSpPr>
          <p:cNvPr id="134" name="Google Shape;134;p42"/>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5" name="Google Shape;135;p42"/>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6" name="Google Shape;136;p42"/>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7" name="Google Shape;137;p42"/>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8" name="Google Shape;138;p42"/>
          <p:cNvSpPr/>
          <p:nvPr>
            <p:ph idx="3" type="pic"/>
          </p:nvPr>
        </p:nvSpPr>
        <p:spPr>
          <a:xfrm>
            <a:off x="595027" y="1700808"/>
            <a:ext cx="2400000" cy="2304000"/>
          </a:xfrm>
          <a:prstGeom prst="rect">
            <a:avLst/>
          </a:prstGeom>
          <a:solidFill>
            <a:srgbClr val="F2F2F2"/>
          </a:solidFill>
          <a:ln>
            <a:noFill/>
          </a:ln>
        </p:spPr>
      </p:sp>
      <p:sp>
        <p:nvSpPr>
          <p:cNvPr id="139" name="Google Shape;139;p42"/>
          <p:cNvSpPr/>
          <p:nvPr>
            <p:ph idx="4" type="pic"/>
          </p:nvPr>
        </p:nvSpPr>
        <p:spPr>
          <a:xfrm>
            <a:off x="9196973" y="4101331"/>
            <a:ext cx="2400000" cy="2304000"/>
          </a:xfrm>
          <a:prstGeom prst="rect">
            <a:avLst/>
          </a:prstGeom>
          <a:solidFill>
            <a:srgbClr val="F2F2F2"/>
          </a:solidFill>
          <a:ln>
            <a:noFill/>
          </a:ln>
        </p:spPr>
      </p:sp>
      <p:sp>
        <p:nvSpPr>
          <p:cNvPr id="140" name="Google Shape;140;p42"/>
          <p:cNvSpPr/>
          <p:nvPr>
            <p:ph idx="5" type="pic"/>
          </p:nvPr>
        </p:nvSpPr>
        <p:spPr>
          <a:xfrm>
            <a:off x="3119669" y="4101331"/>
            <a:ext cx="5952663" cy="2304000"/>
          </a:xfrm>
          <a:prstGeom prst="rect">
            <a:avLst/>
          </a:prstGeom>
          <a:solidFill>
            <a:srgbClr val="F2F2F2"/>
          </a:solidFill>
          <a:ln>
            <a:noFill/>
          </a:ln>
        </p:spPr>
      </p:sp>
      <p:sp>
        <p:nvSpPr>
          <p:cNvPr id="141" name="Google Shape;141;p42"/>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142" name="Shape 142"/>
        <p:cNvGrpSpPr/>
        <p:nvPr/>
      </p:nvGrpSpPr>
      <p:grpSpPr>
        <a:xfrm>
          <a:off x="0" y="0"/>
          <a:ext cx="0" cy="0"/>
          <a:chOff x="0" y="0"/>
          <a:chExt cx="0" cy="0"/>
        </a:xfrm>
      </p:grpSpPr>
      <p:sp>
        <p:nvSpPr>
          <p:cNvPr id="143" name="Google Shape;143;p43"/>
          <p:cNvSpPr/>
          <p:nvPr>
            <p:ph idx="2" type="pic"/>
          </p:nvPr>
        </p:nvSpPr>
        <p:spPr>
          <a:xfrm>
            <a:off x="709650" y="480055"/>
            <a:ext cx="4224469" cy="4197085"/>
          </a:xfrm>
          <a:prstGeom prst="rect">
            <a:avLst/>
          </a:prstGeom>
          <a:solidFill>
            <a:srgbClr val="F2F2F2"/>
          </a:solidFill>
          <a:ln>
            <a:noFill/>
          </a:ln>
        </p:spPr>
      </p:sp>
      <p:sp>
        <p:nvSpPr>
          <p:cNvPr id="144" name="Google Shape;144;p43"/>
          <p:cNvSpPr/>
          <p:nvPr>
            <p:ph idx="3" type="pic"/>
          </p:nvPr>
        </p:nvSpPr>
        <p:spPr>
          <a:xfrm>
            <a:off x="5126140" y="480056"/>
            <a:ext cx="6336704" cy="2296105"/>
          </a:xfrm>
          <a:prstGeom prst="rect">
            <a:avLst/>
          </a:prstGeom>
          <a:solidFill>
            <a:srgbClr val="F2F2F2"/>
          </a:solidFill>
          <a:ln>
            <a:noFill/>
          </a:ln>
        </p:spPr>
      </p:sp>
      <p:sp>
        <p:nvSpPr>
          <p:cNvPr id="145" name="Google Shape;145;p43"/>
          <p:cNvSpPr/>
          <p:nvPr>
            <p:ph idx="4" type="pic"/>
          </p:nvPr>
        </p:nvSpPr>
        <p:spPr>
          <a:xfrm>
            <a:off x="5126140" y="2948948"/>
            <a:ext cx="1968000" cy="1728192"/>
          </a:xfrm>
          <a:prstGeom prst="rect">
            <a:avLst/>
          </a:prstGeom>
          <a:solidFill>
            <a:srgbClr val="F2F2F2"/>
          </a:solidFill>
          <a:ln>
            <a:noFill/>
          </a:ln>
        </p:spPr>
      </p:sp>
      <p:sp>
        <p:nvSpPr>
          <p:cNvPr id="146" name="Google Shape;146;p43"/>
          <p:cNvSpPr/>
          <p:nvPr>
            <p:ph idx="5" type="pic"/>
          </p:nvPr>
        </p:nvSpPr>
        <p:spPr>
          <a:xfrm>
            <a:off x="7310492" y="2948948"/>
            <a:ext cx="1968000" cy="1728192"/>
          </a:xfrm>
          <a:prstGeom prst="rect">
            <a:avLst/>
          </a:prstGeom>
          <a:solidFill>
            <a:srgbClr val="F2F2F2"/>
          </a:solidFill>
          <a:ln>
            <a:noFill/>
          </a:ln>
        </p:spPr>
      </p:sp>
      <p:sp>
        <p:nvSpPr>
          <p:cNvPr id="147" name="Google Shape;147;p43"/>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48" name="Shape 148"/>
        <p:cNvGrpSpPr/>
        <p:nvPr/>
      </p:nvGrpSpPr>
      <p:grpSpPr>
        <a:xfrm>
          <a:off x="0" y="0"/>
          <a:ext cx="0" cy="0"/>
          <a:chOff x="0" y="0"/>
          <a:chExt cx="0" cy="0"/>
        </a:xfrm>
      </p:grpSpPr>
      <p:sp>
        <p:nvSpPr>
          <p:cNvPr id="149" name="Google Shape;149;p44"/>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0" name="Google Shape;150;p44"/>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51" name="Google Shape;151;p44"/>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152" name="Google Shape;152;p44"/>
          <p:cNvSpPr/>
          <p:nvPr>
            <p:ph idx="3" type="pic"/>
          </p:nvPr>
        </p:nvSpPr>
        <p:spPr>
          <a:xfrm>
            <a:off x="5705875" y="2485912"/>
            <a:ext cx="4832891" cy="3124239"/>
          </a:xfrm>
          <a:prstGeom prst="rect">
            <a:avLst/>
          </a:prstGeom>
          <a:solidFill>
            <a:srgbClr val="F2F2F2"/>
          </a:solidFill>
          <a:ln>
            <a:noFill/>
          </a:ln>
        </p:spPr>
      </p:sp>
      <p:sp>
        <p:nvSpPr>
          <p:cNvPr id="153" name="Google Shape;153;p44"/>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54" name="Google Shape;154;p44"/>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55" name="Shape 155"/>
        <p:cNvGrpSpPr/>
        <p:nvPr/>
      </p:nvGrpSpPr>
      <p:grpSpPr>
        <a:xfrm>
          <a:off x="0" y="0"/>
          <a:ext cx="0" cy="0"/>
          <a:chOff x="0" y="0"/>
          <a:chExt cx="0" cy="0"/>
        </a:xfrm>
      </p:grpSpPr>
      <p:sp>
        <p:nvSpPr>
          <p:cNvPr id="156" name="Google Shape;156;p45"/>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7" name="Google Shape;157;p45"/>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158" name="Google Shape;158;p45"/>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159" name="Google Shape;159;p45"/>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160" name="Google Shape;160;p45"/>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161" name="Google Shape;161;p45"/>
          <p:cNvSpPr/>
          <p:nvPr>
            <p:ph idx="3" type="pic"/>
          </p:nvPr>
        </p:nvSpPr>
        <p:spPr>
          <a:xfrm>
            <a:off x="909901" y="1957962"/>
            <a:ext cx="3073864" cy="2080028"/>
          </a:xfrm>
          <a:prstGeom prst="rect">
            <a:avLst/>
          </a:prstGeom>
          <a:solidFill>
            <a:srgbClr val="F2F2F2"/>
          </a:solidFill>
          <a:ln>
            <a:noFill/>
          </a:ln>
        </p:spPr>
      </p:sp>
      <p:sp>
        <p:nvSpPr>
          <p:cNvPr id="162" name="Google Shape;162;p45"/>
          <p:cNvSpPr/>
          <p:nvPr>
            <p:ph idx="4" type="pic"/>
          </p:nvPr>
        </p:nvSpPr>
        <p:spPr>
          <a:xfrm>
            <a:off x="4539561" y="1957962"/>
            <a:ext cx="3073864" cy="2080028"/>
          </a:xfrm>
          <a:prstGeom prst="rect">
            <a:avLst/>
          </a:prstGeom>
          <a:solidFill>
            <a:srgbClr val="F2F2F2"/>
          </a:solidFill>
          <a:ln>
            <a:noFill/>
          </a:ln>
        </p:spPr>
      </p:sp>
      <p:sp>
        <p:nvSpPr>
          <p:cNvPr id="163" name="Google Shape;163;p45"/>
          <p:cNvSpPr/>
          <p:nvPr>
            <p:ph idx="5" type="pic"/>
          </p:nvPr>
        </p:nvSpPr>
        <p:spPr>
          <a:xfrm>
            <a:off x="8169221" y="1957962"/>
            <a:ext cx="3073864" cy="2080028"/>
          </a:xfrm>
          <a:prstGeom prst="rect">
            <a:avLst/>
          </a:prstGeom>
          <a:solidFill>
            <a:srgbClr val="F2F2F2"/>
          </a:solidFill>
          <a:ln>
            <a:noFill/>
          </a:ln>
        </p:spPr>
      </p:sp>
      <p:sp>
        <p:nvSpPr>
          <p:cNvPr id="164" name="Google Shape;164;p45"/>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65" name="Google Shape;165;p45"/>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166" name="Shape 166"/>
        <p:cNvGrpSpPr/>
        <p:nvPr/>
      </p:nvGrpSpPr>
      <p:grpSpPr>
        <a:xfrm>
          <a:off x="0" y="0"/>
          <a:ext cx="0" cy="0"/>
          <a:chOff x="0" y="0"/>
          <a:chExt cx="0" cy="0"/>
        </a:xfrm>
      </p:grpSpPr>
      <p:sp>
        <p:nvSpPr>
          <p:cNvPr id="167" name="Google Shape;167;p46"/>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68" name="Shape 168"/>
        <p:cNvGrpSpPr/>
        <p:nvPr/>
      </p:nvGrpSpPr>
      <p:grpSpPr>
        <a:xfrm>
          <a:off x="0" y="0"/>
          <a:ext cx="0" cy="0"/>
          <a:chOff x="0" y="0"/>
          <a:chExt cx="0" cy="0"/>
        </a:xfrm>
      </p:grpSpPr>
      <p:sp>
        <p:nvSpPr>
          <p:cNvPr id="169" name="Google Shape;169;p47"/>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170" name="Google Shape;170;p47"/>
          <p:cNvGrpSpPr/>
          <p:nvPr/>
        </p:nvGrpSpPr>
        <p:grpSpPr>
          <a:xfrm>
            <a:off x="472011" y="1508786"/>
            <a:ext cx="3799787" cy="4865561"/>
            <a:chOff x="354008" y="1131589"/>
            <a:chExt cx="2849840" cy="3649171"/>
          </a:xfrm>
        </p:grpSpPr>
        <p:sp>
          <p:nvSpPr>
            <p:cNvPr id="171" name="Google Shape;171;p47"/>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2" name="Google Shape;172;p47"/>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3" name="Google Shape;173;p47"/>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theme" Target="../theme/theme3.xml"/><Relationship Id="rId14" Type="http://schemas.openxmlformats.org/officeDocument/2006/relationships/slideLayout" Target="../slideLayouts/slideLayout2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7.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dlscrib.com/download/systems-programming-and-operating-systems-by-dhamdhere_59b64cb7dc0d60182f8ceb1f_pdf" TargetMode="External"/><Relationship Id="rId4" Type="http://schemas.openxmlformats.org/officeDocument/2006/relationships/hyperlink" Target="https://learnengineering.in/pdf-principles-of-compiler-design-by-alfred-v-aho-j-d-ullman-free-downloa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182" name="Google Shape;182;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83" name="Google Shape;183;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83" name="Google Shape;183;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84" name="Google Shape;184;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 name="Google Shape;185;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87" name="Google Shape;187;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1"/>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89" name="Google Shape;189;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1" name="Google Shape;191;p1"/>
          <p:cNvSpPr txBox="1"/>
          <p:nvPr/>
        </p:nvSpPr>
        <p:spPr>
          <a:xfrm>
            <a:off x="2127857" y="2051945"/>
            <a:ext cx="9063318" cy="485979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3200" u="none">
                <a:solidFill>
                  <a:schemeClr val="dk1"/>
                </a:solidFill>
                <a:latin typeface="Arial Black"/>
                <a:ea typeface="Arial Black"/>
                <a:cs typeface="Arial Black"/>
                <a:sym typeface="Arial Black"/>
              </a:rPr>
              <a:t>University Institute of Engineering</a:t>
            </a:r>
            <a:endParaRPr/>
          </a:p>
          <a:p>
            <a:pPr indent="0" lvl="0" marL="0" marR="0" rtl="0" algn="ctr">
              <a:lnSpc>
                <a:spcPct val="90000"/>
              </a:lnSpc>
              <a:spcBef>
                <a:spcPts val="1120"/>
              </a:spcBef>
              <a:spcAft>
                <a:spcPts val="0"/>
              </a:spcAft>
              <a:buNone/>
            </a:pPr>
            <a:r>
              <a:rPr b="1" lang="en-US" sz="3200" u="none">
                <a:solidFill>
                  <a:schemeClr val="dk1"/>
                </a:solidFill>
                <a:latin typeface="Arial Black"/>
                <a:ea typeface="Arial Black"/>
                <a:cs typeface="Arial Black"/>
                <a:sym typeface="Arial Black"/>
              </a:rPr>
              <a:t>DEPARTMENT OF COMPUTER SCIENCE &amp; ENGINEERING</a:t>
            </a:r>
            <a:endParaRPr b="1" sz="3200" u="none">
              <a:solidFill>
                <a:schemeClr val="dk1"/>
              </a:solidFill>
              <a:latin typeface="Arial Black"/>
              <a:ea typeface="Arial Black"/>
              <a:cs typeface="Arial Black"/>
              <a:sym typeface="Arial Black"/>
            </a:endParaRPr>
          </a:p>
          <a:p>
            <a:pPr indent="0" lvl="0" marL="0" marR="0" rtl="0" algn="ctr">
              <a:lnSpc>
                <a:spcPct val="90000"/>
              </a:lnSpc>
              <a:spcBef>
                <a:spcPts val="1120"/>
              </a:spcBef>
              <a:spcAft>
                <a:spcPts val="0"/>
              </a:spcAft>
              <a:buNone/>
            </a:pPr>
            <a:r>
              <a:rPr b="0" lang="en-US" sz="2800" u="none">
                <a:solidFill>
                  <a:schemeClr val="dk1"/>
                </a:solidFill>
                <a:latin typeface="Times New Roman"/>
                <a:ea typeface="Times New Roman"/>
                <a:cs typeface="Times New Roman"/>
                <a:sym typeface="Times New Roman"/>
              </a:rPr>
              <a:t>Bachelor of  Engineering  </a:t>
            </a:r>
            <a:endParaRPr/>
          </a:p>
          <a:p>
            <a:pPr indent="0" lvl="0" marL="0" marR="0" rtl="0" algn="ctr">
              <a:lnSpc>
                <a:spcPct val="90000"/>
              </a:lnSpc>
              <a:spcBef>
                <a:spcPts val="980"/>
              </a:spcBef>
              <a:spcAft>
                <a:spcPts val="0"/>
              </a:spcAft>
              <a:buNone/>
            </a:pPr>
            <a:r>
              <a:rPr b="0" lang="en-US" sz="2800" u="none">
                <a:solidFill>
                  <a:schemeClr val="dk1"/>
                </a:solidFill>
                <a:latin typeface="Times New Roman"/>
                <a:ea typeface="Times New Roman"/>
                <a:cs typeface="Times New Roman"/>
                <a:sym typeface="Times New Roman"/>
              </a:rPr>
              <a:t>Subject Name: System Programming</a:t>
            </a:r>
            <a:endParaRPr/>
          </a:p>
          <a:p>
            <a:pPr indent="0" lvl="0" marL="0" marR="0" rtl="0" algn="ctr">
              <a:lnSpc>
                <a:spcPct val="90000"/>
              </a:lnSpc>
              <a:spcBef>
                <a:spcPts val="980"/>
              </a:spcBef>
              <a:spcAft>
                <a:spcPts val="0"/>
              </a:spcAft>
              <a:buNone/>
            </a:pPr>
            <a:r>
              <a:rPr b="0" lang="en-US" sz="2800" u="none">
                <a:solidFill>
                  <a:schemeClr val="dk1"/>
                </a:solidFill>
                <a:latin typeface="Times New Roman"/>
                <a:ea typeface="Times New Roman"/>
                <a:cs typeface="Times New Roman"/>
                <a:sym typeface="Times New Roman"/>
              </a:rPr>
              <a:t>Subject Code: CST-315</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98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rPr b="1" lang="en-US" sz="3200" u="none">
                <a:solidFill>
                  <a:srgbClr val="262626"/>
                </a:solidFill>
                <a:latin typeface="Times New Roman"/>
                <a:ea typeface="Times New Roman"/>
                <a:cs typeface="Times New Roman"/>
                <a:sym typeface="Times New Roman"/>
              </a:rPr>
              <a:t> </a:t>
            </a:r>
            <a:endParaRPr b="1" sz="3200" u="none">
              <a:solidFill>
                <a:srgbClr val="262626"/>
              </a:solidFill>
              <a:latin typeface="Times New Roman"/>
              <a:ea typeface="Times New Roman"/>
              <a:cs typeface="Times New Roman"/>
              <a:sym typeface="Times New Roman"/>
            </a:endParaRPr>
          </a:p>
          <a:p>
            <a:pPr indent="0" lvl="0" marL="0" marR="0" rtl="0" algn="l">
              <a:spcBef>
                <a:spcPts val="1120"/>
              </a:spcBef>
              <a:spcAft>
                <a:spcPts val="0"/>
              </a:spcAft>
              <a:buNone/>
            </a:pPr>
            <a:r>
              <a:t/>
            </a:r>
            <a:endParaRPr b="0" sz="1600" u="none">
              <a:solidFill>
                <a:schemeClr val="dk1"/>
              </a:solidFill>
              <a:latin typeface="Raleway ExtraBold"/>
              <a:ea typeface="Raleway ExtraBold"/>
              <a:cs typeface="Raleway ExtraBold"/>
              <a:sym typeface="Raleway ExtraBold"/>
            </a:endParaRPr>
          </a:p>
        </p:txBody>
      </p:sp>
      <p:sp>
        <p:nvSpPr>
          <p:cNvPr id="192" name="Google Shape;192;p1"/>
          <p:cNvSpPr/>
          <p:nvPr/>
        </p:nvSpPr>
        <p:spPr>
          <a:xfrm>
            <a:off x="8513890" y="242054"/>
            <a:ext cx="33023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93" name="Google Shape;193;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1"/>
          <p:cNvSpPr/>
          <p:nvPr/>
        </p:nvSpPr>
        <p:spPr>
          <a:xfrm>
            <a:off x="678043" y="6120884"/>
            <a:ext cx="36272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Compilers</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Address Space</a:t>
            </a:r>
            <a:br>
              <a:rPr b="1" lang="en-US"/>
            </a:br>
            <a:endParaRPr/>
          </a:p>
        </p:txBody>
      </p:sp>
      <p:sp>
        <p:nvSpPr>
          <p:cNvPr id="261" name="Google Shape;26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address space is a range of valid addresses in memory that are available for a program or process. That is, it is the memory that a program or process can access. The memory can be either physical or virtual and is used for executing instructions and storing data.</a:t>
            </a:r>
            <a:endParaRPr/>
          </a:p>
          <a:p>
            <a:pPr indent="-228600" lvl="0" marL="228600" rtl="0" algn="l">
              <a:lnSpc>
                <a:spcPct val="90000"/>
              </a:lnSpc>
              <a:spcBef>
                <a:spcPts val="1000"/>
              </a:spcBef>
              <a:spcAft>
                <a:spcPts val="0"/>
              </a:spcAft>
              <a:buClr>
                <a:schemeClr val="dk1"/>
              </a:buClr>
              <a:buSzPts val="2800"/>
              <a:buChar char="•"/>
            </a:pPr>
            <a:r>
              <a:rPr lang="en-US"/>
              <a:t>On a computer, each process and device is allocated an address space, which holds a certain portion of the processor's address space. The processor's address space is typically restricted to the width of its registers and address bus.</a:t>
            </a:r>
            <a:endParaRPr/>
          </a:p>
        </p:txBody>
      </p:sp>
      <p:sp>
        <p:nvSpPr>
          <p:cNvPr id="262" name="Google Shape;26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Address Space</a:t>
            </a:r>
            <a:br>
              <a:rPr b="1" lang="en-US"/>
            </a:br>
            <a:endParaRPr/>
          </a:p>
        </p:txBody>
      </p:sp>
      <p:sp>
        <p:nvSpPr>
          <p:cNvPr id="268" name="Google Shape;268;p11"/>
          <p:cNvSpPr txBox="1"/>
          <p:nvPr>
            <p:ph idx="1" type="body"/>
          </p:nvPr>
        </p:nvSpPr>
        <p:spPr>
          <a:xfrm>
            <a:off x="838200" y="1257300"/>
            <a:ext cx="10515600" cy="4919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Address space is often classified as :</a:t>
            </a:r>
            <a:endParaRPr/>
          </a:p>
          <a:p>
            <a:pPr indent="-228600" lvl="0" marL="228600" rtl="0" algn="l">
              <a:lnSpc>
                <a:spcPct val="90000"/>
              </a:lnSpc>
              <a:spcBef>
                <a:spcPts val="1000"/>
              </a:spcBef>
              <a:spcAft>
                <a:spcPts val="0"/>
              </a:spcAft>
              <a:buClr>
                <a:schemeClr val="dk1"/>
              </a:buClr>
              <a:buSzPts val="2800"/>
              <a:buChar char="•"/>
            </a:pPr>
            <a:r>
              <a:rPr lang="en-US"/>
              <a:t> </a:t>
            </a:r>
            <a:r>
              <a:rPr b="1" lang="en-US"/>
              <a:t>flat</a:t>
            </a:r>
            <a:r>
              <a:rPr lang="en-US"/>
              <a:t> : In this the addresses are represented as incrementally increasing integers that start at zero</a:t>
            </a:r>
            <a:endParaRPr/>
          </a:p>
          <a:p>
            <a:pPr indent="-228600" lvl="0" marL="228600" rtl="0" algn="l">
              <a:lnSpc>
                <a:spcPct val="90000"/>
              </a:lnSpc>
              <a:spcBef>
                <a:spcPts val="1000"/>
              </a:spcBef>
              <a:spcAft>
                <a:spcPts val="0"/>
              </a:spcAft>
              <a:buClr>
                <a:schemeClr val="dk1"/>
              </a:buClr>
              <a:buSzPts val="2800"/>
              <a:buChar char="•"/>
            </a:pPr>
            <a:r>
              <a:rPr b="1" lang="en-US"/>
              <a:t>Segmented</a:t>
            </a:r>
            <a:r>
              <a:rPr lang="en-US"/>
              <a:t> : In this the addresses are portrayed as independent segments augmented by offsets.</a:t>
            </a:r>
            <a:endParaRPr/>
          </a:p>
          <a:p>
            <a:pPr indent="-228600" lvl="0" marL="228600" rtl="0" algn="l">
              <a:lnSpc>
                <a:spcPct val="90000"/>
              </a:lnSpc>
              <a:spcBef>
                <a:spcPts val="1000"/>
              </a:spcBef>
              <a:spcAft>
                <a:spcPts val="0"/>
              </a:spcAft>
              <a:buClr>
                <a:schemeClr val="dk1"/>
              </a:buClr>
              <a:buSzPts val="2800"/>
              <a:buChar char="•"/>
            </a:pPr>
            <a:r>
              <a:rPr lang="en-US"/>
              <a:t>The size of an address space can be made larger than that of physical memory by using a memory management technique called </a:t>
            </a:r>
            <a:r>
              <a:rPr b="1" lang="en-US"/>
              <a:t>virtual memory.</a:t>
            </a:r>
            <a:endParaRPr/>
          </a:p>
          <a:p>
            <a:pPr indent="-228600" lvl="0" marL="228600" rtl="0" algn="l">
              <a:lnSpc>
                <a:spcPct val="90000"/>
              </a:lnSpc>
              <a:spcBef>
                <a:spcPts val="1000"/>
              </a:spcBef>
              <a:spcAft>
                <a:spcPts val="0"/>
              </a:spcAft>
              <a:buClr>
                <a:schemeClr val="dk1"/>
              </a:buClr>
              <a:buSzPts val="2800"/>
              <a:buChar char="•"/>
            </a:pPr>
            <a:r>
              <a:rPr lang="en-US"/>
              <a:t>So an address space consists of both physical memory and virtual memory.</a:t>
            </a:r>
            <a:endParaRPr b="1"/>
          </a:p>
        </p:txBody>
      </p:sp>
      <p:sp>
        <p:nvSpPr>
          <p:cNvPr id="269" name="Google Shape;26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u="sng"/>
              <a:t>Computer Languages</a:t>
            </a:r>
            <a:br>
              <a:rPr b="1" lang="en-US"/>
            </a:br>
            <a:br>
              <a:rPr lang="en-US"/>
            </a:br>
            <a:endParaRPr/>
          </a:p>
        </p:txBody>
      </p:sp>
      <p:sp>
        <p:nvSpPr>
          <p:cNvPr id="275" name="Google Shape;275;p12"/>
          <p:cNvSpPr txBox="1"/>
          <p:nvPr>
            <p:ph idx="1" type="body"/>
          </p:nvPr>
        </p:nvSpPr>
        <p:spPr>
          <a:xfrm>
            <a:off x="838200" y="762000"/>
            <a:ext cx="10515600" cy="5414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computer language is defined as code or syntax which is used to write programs or any specific applications. It is used to communicate with computers.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Computer languages can be broadly  classified into </a:t>
            </a:r>
            <a:endParaRPr/>
          </a:p>
          <a:p>
            <a:pPr indent="-228600" lvl="0" marL="228600" rtl="0" algn="l">
              <a:lnSpc>
                <a:spcPct val="90000"/>
              </a:lnSpc>
              <a:spcBef>
                <a:spcPts val="1000"/>
              </a:spcBef>
              <a:spcAft>
                <a:spcPts val="0"/>
              </a:spcAft>
              <a:buClr>
                <a:schemeClr val="dk1"/>
              </a:buClr>
              <a:buSzPts val="2800"/>
              <a:buNone/>
            </a:pPr>
            <a:r>
              <a:rPr lang="en-US"/>
              <a:t>    3 major categories :</a:t>
            </a:r>
            <a:endParaRPr/>
          </a:p>
          <a:p>
            <a:pPr indent="-228600" lvl="0" marL="228600" rtl="0" algn="l">
              <a:lnSpc>
                <a:spcPct val="90000"/>
              </a:lnSpc>
              <a:spcBef>
                <a:spcPts val="1000"/>
              </a:spcBef>
              <a:spcAft>
                <a:spcPts val="0"/>
              </a:spcAft>
              <a:buClr>
                <a:schemeClr val="dk1"/>
              </a:buClr>
              <a:buSzPts val="2800"/>
              <a:buNone/>
            </a:pPr>
            <a:r>
              <a:rPr lang="en-US"/>
              <a:t>    1. assembly language</a:t>
            </a:r>
            <a:endParaRPr/>
          </a:p>
          <a:p>
            <a:pPr indent="-228600" lvl="0" marL="228600" rtl="0" algn="l">
              <a:lnSpc>
                <a:spcPct val="90000"/>
              </a:lnSpc>
              <a:spcBef>
                <a:spcPts val="1000"/>
              </a:spcBef>
              <a:spcAft>
                <a:spcPts val="0"/>
              </a:spcAft>
              <a:buClr>
                <a:schemeClr val="dk1"/>
              </a:buClr>
              <a:buSzPts val="2800"/>
              <a:buNone/>
            </a:pPr>
            <a:r>
              <a:rPr lang="en-US"/>
              <a:t>    2. machine language</a:t>
            </a:r>
            <a:endParaRPr/>
          </a:p>
          <a:p>
            <a:pPr indent="-228600" lvl="0" marL="228600" rtl="0" algn="l">
              <a:lnSpc>
                <a:spcPct val="90000"/>
              </a:lnSpc>
              <a:spcBef>
                <a:spcPts val="1000"/>
              </a:spcBef>
              <a:spcAft>
                <a:spcPts val="0"/>
              </a:spcAft>
              <a:buClr>
                <a:schemeClr val="dk1"/>
              </a:buClr>
              <a:buSzPts val="2800"/>
              <a:buNone/>
            </a:pPr>
            <a:r>
              <a:rPr lang="en-US"/>
              <a:t>     3. High-level language.</a:t>
            </a:r>
            <a:endParaRPr/>
          </a:p>
        </p:txBody>
      </p:sp>
      <p:sp>
        <p:nvSpPr>
          <p:cNvPr id="276" name="Google Shape;27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hart of Computer Languages" id="277" name="Google Shape;277;p12"/>
          <p:cNvPicPr preferRelativeResize="0"/>
          <p:nvPr/>
        </p:nvPicPr>
        <p:blipFill rotWithShape="1">
          <a:blip r:embed="rId3">
            <a:alphaModFix/>
          </a:blip>
          <a:srcRect b="0" l="0" r="0" t="0"/>
          <a:stretch/>
        </p:blipFill>
        <p:spPr>
          <a:xfrm>
            <a:off x="8449506" y="2000250"/>
            <a:ext cx="3475793" cy="4370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Types of Computer Languages</a:t>
            </a:r>
            <a:endParaRPr b="1" u="sng"/>
          </a:p>
        </p:txBody>
      </p:sp>
      <p:sp>
        <p:nvSpPr>
          <p:cNvPr id="283" name="Google Shape;28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1. Machine Language</a:t>
            </a:r>
            <a:endParaRPr/>
          </a:p>
          <a:p>
            <a:pPr indent="-228600" lvl="0" marL="228600" rtl="0" algn="l">
              <a:lnSpc>
                <a:spcPct val="90000"/>
              </a:lnSpc>
              <a:spcBef>
                <a:spcPts val="1000"/>
              </a:spcBef>
              <a:spcAft>
                <a:spcPts val="0"/>
              </a:spcAft>
              <a:buClr>
                <a:schemeClr val="dk1"/>
              </a:buClr>
              <a:buSzPts val="2800"/>
              <a:buChar char="•"/>
            </a:pPr>
            <a:r>
              <a:rPr lang="en-US"/>
              <a:t>The machine language is sometimes referred to as machine code or object code which is a set of binary digits 0 and 1. These binary digits are understood and read by a computer system and interpreted easily. It is considered a native language as it can be directly understood by a central processing unit (CPU). </a:t>
            </a:r>
            <a:endParaRPr/>
          </a:p>
          <a:p>
            <a:pPr indent="-228600" lvl="0" marL="228600" rtl="0" algn="l">
              <a:lnSpc>
                <a:spcPct val="90000"/>
              </a:lnSpc>
              <a:spcBef>
                <a:spcPts val="1000"/>
              </a:spcBef>
              <a:spcAft>
                <a:spcPts val="0"/>
              </a:spcAft>
              <a:buClr>
                <a:schemeClr val="dk1"/>
              </a:buClr>
              <a:buSzPts val="2800"/>
              <a:buChar char="•"/>
            </a:pPr>
            <a:r>
              <a:rPr lang="en-US"/>
              <a:t>Example of machine language for the text “Hello World”:-</a:t>
            </a:r>
            <a:endParaRPr/>
          </a:p>
          <a:p>
            <a:pPr indent="-228600" lvl="0" marL="228600" rtl="0" algn="l">
              <a:lnSpc>
                <a:spcPct val="90000"/>
              </a:lnSpc>
              <a:spcBef>
                <a:spcPts val="1000"/>
              </a:spcBef>
              <a:spcAft>
                <a:spcPts val="0"/>
              </a:spcAft>
              <a:buClr>
                <a:schemeClr val="dk1"/>
              </a:buClr>
              <a:buSzPts val="2800"/>
              <a:buChar char="•"/>
            </a:pPr>
            <a:r>
              <a:rPr lang="en-US"/>
              <a:t>01001000 0110101 01101100 01101100 01101111 00100000 01010111 01101111 01110010 01101100 01100100</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84" name="Google Shape;28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 Assembly Language</a:t>
            </a:r>
            <a:br>
              <a:rPr b="1" lang="en-US"/>
            </a:br>
            <a:endParaRPr/>
          </a:p>
        </p:txBody>
      </p:sp>
      <p:sp>
        <p:nvSpPr>
          <p:cNvPr id="290" name="Google Shape;29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assembly language is considered a low-level language for microprocessors and many other programmable devices. The assembly language is also considered a second-generation language. The assembly language is mostly famous for writing an operating system and also in writing different desktop applications.</a:t>
            </a:r>
            <a:endParaRPr/>
          </a:p>
          <a:p>
            <a:pPr indent="-228600" lvl="0" marL="228600" rtl="0" algn="l">
              <a:lnSpc>
                <a:spcPct val="90000"/>
              </a:lnSpc>
              <a:spcBef>
                <a:spcPts val="1000"/>
              </a:spcBef>
              <a:spcAft>
                <a:spcPts val="0"/>
              </a:spcAft>
              <a:buClr>
                <a:schemeClr val="dk1"/>
              </a:buClr>
              <a:buSzPts val="2800"/>
              <a:buChar char="•"/>
            </a:pPr>
            <a:r>
              <a:rPr lang="en-US"/>
              <a:t>This language has certain drawbacks as </a:t>
            </a:r>
            <a:endParaRPr/>
          </a:p>
          <a:p>
            <a:pPr indent="-228600" lvl="0" marL="228600" rtl="0" algn="l">
              <a:lnSpc>
                <a:spcPct val="90000"/>
              </a:lnSpc>
              <a:spcBef>
                <a:spcPts val="1000"/>
              </a:spcBef>
              <a:spcAft>
                <a:spcPts val="0"/>
              </a:spcAft>
              <a:buClr>
                <a:schemeClr val="dk1"/>
              </a:buClr>
              <a:buSzPts val="2800"/>
              <a:buNone/>
            </a:pPr>
            <a:r>
              <a:rPr lang="en-US"/>
              <a:t>     - It does not contain any variables or functions in programs and also  </a:t>
            </a:r>
            <a:endParaRPr/>
          </a:p>
          <a:p>
            <a:pPr indent="-228600" lvl="0" marL="228600" rtl="0" algn="l">
              <a:lnSpc>
                <a:spcPct val="90000"/>
              </a:lnSpc>
              <a:spcBef>
                <a:spcPts val="1000"/>
              </a:spcBef>
              <a:spcAft>
                <a:spcPts val="0"/>
              </a:spcAft>
              <a:buClr>
                <a:schemeClr val="dk1"/>
              </a:buClr>
              <a:buSzPts val="2800"/>
              <a:buNone/>
            </a:pPr>
            <a:r>
              <a:rPr lang="en-US"/>
              <a:t>      the program is not portable on different processors.</a:t>
            </a:r>
            <a:endParaRPr/>
          </a:p>
          <a:p>
            <a:pPr indent="-228600" lvl="0" marL="228600" rtl="0" algn="l">
              <a:lnSpc>
                <a:spcPct val="90000"/>
              </a:lnSpc>
              <a:spcBef>
                <a:spcPts val="1000"/>
              </a:spcBef>
              <a:spcAft>
                <a:spcPts val="0"/>
              </a:spcAft>
              <a:buClr>
                <a:schemeClr val="dk1"/>
              </a:buClr>
              <a:buSzPts val="2800"/>
              <a:buNone/>
            </a:pPr>
            <a:r>
              <a:rPr lang="en-US"/>
              <a:t>    For Eg. </a:t>
            </a:r>
            <a:r>
              <a:rPr b="1" lang="en-US"/>
              <a:t>ADD A,B  </a:t>
            </a:r>
            <a:r>
              <a:rPr lang="en-US"/>
              <a:t>-To add the contents of register A &amp; B.</a:t>
            </a:r>
            <a:endParaRPr/>
          </a:p>
        </p:txBody>
      </p:sp>
      <p:sp>
        <p:nvSpPr>
          <p:cNvPr id="291" name="Google Shape;2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High-Level Language</a:t>
            </a:r>
            <a:br>
              <a:rPr b="1" lang="en-US" u="sng"/>
            </a:br>
            <a:endParaRPr u="sng"/>
          </a:p>
        </p:txBody>
      </p:sp>
      <p:sp>
        <p:nvSpPr>
          <p:cNvPr id="297" name="Google Shape;297;p15"/>
          <p:cNvSpPr txBox="1"/>
          <p:nvPr>
            <p:ph idx="1" type="body"/>
          </p:nvPr>
        </p:nvSpPr>
        <p:spPr>
          <a:xfrm>
            <a:off x="838200" y="1219200"/>
            <a:ext cx="10515600" cy="495776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high-level language is easy to understand and the code can be written easily as the programs written are user-friendly in a high-level language. The high-level of language uses the concept of abstraction and also focuses on programming language rather than focusing on computer hardware components .</a:t>
            </a:r>
            <a:endParaRPr/>
          </a:p>
          <a:p>
            <a:pPr indent="-228600" lvl="0" marL="228600" rtl="0" algn="l">
              <a:lnSpc>
                <a:spcPct val="90000"/>
              </a:lnSpc>
              <a:spcBef>
                <a:spcPts val="1000"/>
              </a:spcBef>
              <a:spcAft>
                <a:spcPts val="0"/>
              </a:spcAft>
              <a:buClr>
                <a:schemeClr val="dk1"/>
              </a:buClr>
              <a:buSzPct val="100000"/>
              <a:buChar char="•"/>
            </a:pPr>
            <a:r>
              <a:rPr lang="en-US"/>
              <a:t>Examples of high-level languages are C++, C, JAVA, FORTRAN, Pascal, Perl, Ruby, and Visual Basic.</a:t>
            </a:r>
            <a:endParaRPr/>
          </a:p>
          <a:p>
            <a:pPr indent="-228600" lvl="0" marL="228600" rtl="0" algn="l">
              <a:lnSpc>
                <a:spcPct val="90000"/>
              </a:lnSpc>
              <a:spcBef>
                <a:spcPts val="1000"/>
              </a:spcBef>
              <a:spcAft>
                <a:spcPts val="0"/>
              </a:spcAft>
              <a:buClr>
                <a:schemeClr val="dk1"/>
              </a:buClr>
              <a:buSzPct val="100000"/>
              <a:buNone/>
            </a:pPr>
            <a:r>
              <a:rPr b="1" lang="en-US"/>
              <a:t>Advantages:</a:t>
            </a:r>
            <a:endParaRPr/>
          </a:p>
          <a:p>
            <a:pPr indent="-228600" lvl="0" marL="228600" rtl="0" algn="l">
              <a:lnSpc>
                <a:spcPct val="90000"/>
              </a:lnSpc>
              <a:spcBef>
                <a:spcPts val="1000"/>
              </a:spcBef>
              <a:spcAft>
                <a:spcPts val="0"/>
              </a:spcAft>
              <a:buClr>
                <a:schemeClr val="dk1"/>
              </a:buClr>
              <a:buSzPct val="100000"/>
              <a:buChar char="•"/>
            </a:pPr>
            <a:r>
              <a:rPr lang="en-US"/>
              <a:t>The syntax used and the programming style can be easily understood by humans if it is compared to low-level language. </a:t>
            </a:r>
            <a:endParaRPr/>
          </a:p>
          <a:p>
            <a:pPr indent="-228600" lvl="0" marL="228600" rtl="0" algn="l">
              <a:lnSpc>
                <a:spcPct val="90000"/>
              </a:lnSpc>
              <a:spcBef>
                <a:spcPts val="1000"/>
              </a:spcBef>
              <a:spcAft>
                <a:spcPts val="0"/>
              </a:spcAft>
              <a:buClr>
                <a:schemeClr val="dk1"/>
              </a:buClr>
              <a:buSzPct val="100000"/>
              <a:buChar char="•"/>
            </a:pPr>
            <a:r>
              <a:rPr lang="en-US"/>
              <a:t>The only requirement in a high-level language is the need for a compiler. As the program written in a high-level language is not directly understood by the computer system. </a:t>
            </a:r>
            <a:endParaRPr/>
          </a:p>
        </p:txBody>
      </p:sp>
      <p:sp>
        <p:nvSpPr>
          <p:cNvPr id="298" name="Google Shape;29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High Level Language</a:t>
            </a:r>
            <a:endParaRPr b="1" u="sng"/>
          </a:p>
        </p:txBody>
      </p:sp>
      <p:sp>
        <p:nvSpPr>
          <p:cNvPr id="304" name="Google Shape;304;p16"/>
          <p:cNvSpPr txBox="1"/>
          <p:nvPr>
            <p:ph idx="1" type="body"/>
          </p:nvPr>
        </p:nvSpPr>
        <p:spPr>
          <a:xfrm>
            <a:off x="838200" y="1825624"/>
            <a:ext cx="10515600" cy="4575175"/>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None/>
            </a:pPr>
            <a:r>
              <a:rPr b="1" lang="en-US"/>
              <a:t>   Computer Languages In-Demand</a:t>
            </a:r>
            <a:endParaRPr/>
          </a:p>
          <a:p>
            <a:pPr indent="-228600" lvl="0" marL="228600" rtl="0" algn="l">
              <a:lnSpc>
                <a:spcPct val="90000"/>
              </a:lnSpc>
              <a:spcBef>
                <a:spcPts val="1000"/>
              </a:spcBef>
              <a:spcAft>
                <a:spcPts val="0"/>
              </a:spcAft>
              <a:buClr>
                <a:schemeClr val="dk1"/>
              </a:buClr>
              <a:buSzPct val="100000"/>
              <a:buChar char="•"/>
            </a:pPr>
            <a:r>
              <a:rPr lang="en-US"/>
              <a:t>The list of computer languages is never-ending. From time to time the demand for computer languages also fluctuates. Some languages were in demand years ago but as technology changes the demand also changes. Here is the list of computer languages in demand all around the world:</a:t>
            </a:r>
            <a:endParaRPr/>
          </a:p>
          <a:p>
            <a:pPr indent="-228600" lvl="0" marL="228600" rtl="0" algn="l">
              <a:lnSpc>
                <a:spcPct val="90000"/>
              </a:lnSpc>
              <a:spcBef>
                <a:spcPts val="1000"/>
              </a:spcBef>
              <a:spcAft>
                <a:spcPts val="0"/>
              </a:spcAft>
              <a:buClr>
                <a:schemeClr val="dk1"/>
              </a:buClr>
              <a:buSzPct val="100000"/>
              <a:buChar char="•"/>
            </a:pPr>
            <a:r>
              <a:rPr lang="en-US"/>
              <a:t>Ruby</a:t>
            </a:r>
            <a:endParaRPr/>
          </a:p>
          <a:p>
            <a:pPr indent="-228600" lvl="0" marL="228600" rtl="0" algn="l">
              <a:lnSpc>
                <a:spcPct val="90000"/>
              </a:lnSpc>
              <a:spcBef>
                <a:spcPts val="1000"/>
              </a:spcBef>
              <a:spcAft>
                <a:spcPts val="0"/>
              </a:spcAft>
              <a:buClr>
                <a:schemeClr val="dk1"/>
              </a:buClr>
              <a:buSzPct val="100000"/>
              <a:buChar char="•"/>
            </a:pPr>
            <a:r>
              <a:rPr lang="en-US"/>
              <a:t>JavaScript</a:t>
            </a:r>
            <a:endParaRPr/>
          </a:p>
          <a:p>
            <a:pPr indent="-228600" lvl="0" marL="228600" rtl="0" algn="l">
              <a:lnSpc>
                <a:spcPct val="90000"/>
              </a:lnSpc>
              <a:spcBef>
                <a:spcPts val="1000"/>
              </a:spcBef>
              <a:spcAft>
                <a:spcPts val="0"/>
              </a:spcAft>
              <a:buClr>
                <a:schemeClr val="dk1"/>
              </a:buClr>
              <a:buSzPct val="100000"/>
              <a:buChar char="•"/>
            </a:pPr>
            <a:r>
              <a:rPr lang="en-US"/>
              <a:t>Python</a:t>
            </a:r>
            <a:endParaRPr/>
          </a:p>
          <a:p>
            <a:pPr indent="-228600" lvl="0" marL="228600" rtl="0" algn="l">
              <a:lnSpc>
                <a:spcPct val="90000"/>
              </a:lnSpc>
              <a:spcBef>
                <a:spcPts val="1000"/>
              </a:spcBef>
              <a:spcAft>
                <a:spcPts val="0"/>
              </a:spcAft>
              <a:buClr>
                <a:schemeClr val="dk1"/>
              </a:buClr>
              <a:buSzPct val="100000"/>
              <a:buChar char="•"/>
            </a:pPr>
            <a:r>
              <a:rPr lang="en-US"/>
              <a:t>PHP</a:t>
            </a:r>
            <a:endParaRPr/>
          </a:p>
          <a:p>
            <a:pPr indent="-228600" lvl="0" marL="228600" rtl="0" algn="l">
              <a:lnSpc>
                <a:spcPct val="90000"/>
              </a:lnSpc>
              <a:spcBef>
                <a:spcPts val="1000"/>
              </a:spcBef>
              <a:spcAft>
                <a:spcPts val="0"/>
              </a:spcAft>
              <a:buClr>
                <a:schemeClr val="dk1"/>
              </a:buClr>
              <a:buSzPct val="100000"/>
              <a:buChar char="•"/>
            </a:pPr>
            <a:r>
              <a:rPr lang="en-US"/>
              <a:t>Java</a:t>
            </a:r>
            <a:endParaRPr/>
          </a:p>
          <a:p>
            <a:pPr indent="-228600" lvl="0" marL="228600" rtl="0" algn="l">
              <a:lnSpc>
                <a:spcPct val="90000"/>
              </a:lnSpc>
              <a:spcBef>
                <a:spcPts val="1000"/>
              </a:spcBef>
              <a:spcAft>
                <a:spcPts val="0"/>
              </a:spcAft>
              <a:buClr>
                <a:schemeClr val="dk1"/>
              </a:buClr>
              <a:buSzPct val="100000"/>
              <a:buChar char="•"/>
            </a:pPr>
            <a:r>
              <a:rPr lang="en-US"/>
              <a:t>C#</a:t>
            </a:r>
            <a:endParaRPr/>
          </a:p>
          <a:p>
            <a:pPr indent="-228600" lvl="0" marL="228600" rtl="0" algn="l">
              <a:lnSpc>
                <a:spcPct val="90000"/>
              </a:lnSpc>
              <a:spcBef>
                <a:spcPts val="1000"/>
              </a:spcBef>
              <a:spcAft>
                <a:spcPts val="0"/>
              </a:spcAft>
              <a:buClr>
                <a:schemeClr val="dk1"/>
              </a:buClr>
              <a:buSzPct val="100000"/>
              <a:buChar char="•"/>
            </a:pPr>
            <a:r>
              <a:rPr lang="en-US"/>
              <a:t>Objective-C &amp; Swift</a:t>
            </a:r>
            <a:endParaRPr/>
          </a:p>
          <a:p>
            <a:pPr indent="-77470" lvl="0" marL="228600" rtl="0" algn="l">
              <a:lnSpc>
                <a:spcPct val="90000"/>
              </a:lnSpc>
              <a:spcBef>
                <a:spcPts val="1000"/>
              </a:spcBef>
              <a:spcAft>
                <a:spcPts val="0"/>
              </a:spcAft>
              <a:buClr>
                <a:schemeClr val="dk1"/>
              </a:buClr>
              <a:buSzPct val="100000"/>
              <a:buNone/>
            </a:pPr>
            <a:r>
              <a:t/>
            </a:r>
            <a:endParaRPr/>
          </a:p>
        </p:txBody>
      </p:sp>
      <p:sp>
        <p:nvSpPr>
          <p:cNvPr id="305" name="Google Shape;30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[PDF] Systems Programming and Operating Systems by Dhamdhere - Free Download PDF      (dlscrib.com)</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[PDF] Principles of Compiler Design By Alfred V. Aho &amp; J.D.Ullman Free Download – Learnengineering.in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11" name="Google Shape;311;p17"/>
          <p:cNvSpPr/>
          <p:nvPr/>
        </p:nvSpPr>
        <p:spPr>
          <a:xfrm>
            <a:off x="838200" y="1803400"/>
            <a:ext cx="10515600" cy="4368800"/>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17"/>
          <p:cNvSpPr txBox="1"/>
          <p:nvPr>
            <p:ph type="title"/>
          </p:nvPr>
        </p:nvSpPr>
        <p:spPr>
          <a:xfrm>
            <a:off x="838200" y="365125"/>
            <a:ext cx="10515600" cy="1325563"/>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References</a:t>
            </a: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313" name="Google Shape;313;p17"/>
          <p:cNvSpPr/>
          <p:nvPr/>
        </p:nvSpPr>
        <p:spPr>
          <a:xfrm>
            <a:off x="8391970" y="0"/>
            <a:ext cx="33023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314" name="Google Shape;3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5" name="Google Shape;315;p17"/>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sp>
        <p:nvSpPr>
          <p:cNvPr id="320" name="Google Shape;320;p18"/>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cxnSp>
        <p:nvCxnSpPr>
          <p:cNvPr id="321" name="Google Shape;321;p18"/>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322" name="Google Shape;322;p18"/>
          <p:cNvCxnSpPr/>
          <p:nvPr/>
        </p:nvCxnSpPr>
        <p:spPr>
          <a:xfrm>
            <a:off x="10169128"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323" name="Google Shape;323;p18"/>
          <p:cNvCxnSpPr/>
          <p:nvPr/>
        </p:nvCxnSpPr>
        <p:spPr>
          <a:xfrm>
            <a:off x="733426" y="6294597"/>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324" name="Google Shape;324;p18"/>
          <p:cNvCxnSpPr/>
          <p:nvPr/>
        </p:nvCxnSpPr>
        <p:spPr>
          <a:xfrm>
            <a:off x="390526" y="5129689"/>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325" name="Google Shape;325;p18"/>
          <p:cNvSpPr txBox="1"/>
          <p:nvPr/>
        </p:nvSpPr>
        <p:spPr>
          <a:xfrm>
            <a:off x="1485902"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8000"/>
              <a:buFont typeface="Arial"/>
              <a:buNone/>
            </a:pPr>
            <a:r>
              <a:rPr b="0" i="0" lang="en-US" sz="8000" u="none" cap="none" strike="noStrike">
                <a:solidFill>
                  <a:srgbClr val="FFFFFF"/>
                </a:solidFill>
                <a:latin typeface="Arial"/>
                <a:ea typeface="Arial"/>
                <a:cs typeface="Arial"/>
                <a:sym typeface="Arial"/>
              </a:rPr>
              <a:t>THANK YOU</a:t>
            </a:r>
            <a:endParaRPr/>
          </a:p>
        </p:txBody>
      </p:sp>
      <p:sp>
        <p:nvSpPr>
          <p:cNvPr id="326" name="Google Shape;326;p18"/>
          <p:cNvSpPr/>
          <p:nvPr/>
        </p:nvSpPr>
        <p:spPr>
          <a:xfrm>
            <a:off x="2641599"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7" name="Google Shape;327;p18"/>
          <p:cNvSpPr/>
          <p:nvPr/>
        </p:nvSpPr>
        <p:spPr>
          <a:xfrm>
            <a:off x="2898774"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28" name="Google Shape;328;p18"/>
          <p:cNvGrpSpPr/>
          <p:nvPr/>
        </p:nvGrpSpPr>
        <p:grpSpPr>
          <a:xfrm>
            <a:off x="237520" y="152400"/>
            <a:ext cx="410563" cy="1612900"/>
            <a:chOff x="83821" y="0"/>
            <a:chExt cx="219636" cy="903079"/>
          </a:xfrm>
        </p:grpSpPr>
        <p:sp>
          <p:nvSpPr>
            <p:cNvPr id="329" name="Google Shape;329;p18"/>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18"/>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18"/>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332" name="Google Shape;332;p18"/>
            <p:cNvGraphicFramePr/>
            <p:nvPr/>
          </p:nvGraphicFramePr>
          <p:xfrm>
            <a:off x="100420" y="236973"/>
            <a:ext cx="183878" cy="183422"/>
          </p:xfrm>
          <a:graphic>
            <a:graphicData uri="http://schemas.openxmlformats.org/presentationml/2006/ole">
              <mc:AlternateContent>
                <mc:Choice Requires="v">
                  <p:oleObj r:id="rId4" imgH="183422" imgW="183878" progId="" spid="_x0000_s1">
                    <p:embed/>
                  </p:oleObj>
                </mc:Choice>
                <mc:Fallback>
                  <p:oleObj r:id="rId5" imgH="183422" imgW="183878" progId="">
                    <p:embed/>
                    <p:pic>
                      <p:nvPicPr>
                        <p:cNvPr id="332" name="Google Shape;332;p18"/>
                        <p:cNvPicPr preferRelativeResize="0"/>
                        <p:nvPr/>
                      </p:nvPicPr>
                      <p:blipFill rotWithShape="1">
                        <a:blip r:embed="rId6">
                          <a:alphaModFix/>
                        </a:blip>
                        <a:srcRect b="0" l="0" r="0" t="0"/>
                        <a:stretch/>
                      </p:blipFill>
                      <p:spPr>
                        <a:xfrm>
                          <a:off x="100420" y="236973"/>
                          <a:ext cx="183878" cy="183422"/>
                        </a:xfrm>
                        <a:prstGeom prst="rect">
                          <a:avLst/>
                        </a:prstGeom>
                        <a:noFill/>
                        <a:ln>
                          <a:noFill/>
                        </a:ln>
                      </p:spPr>
                    </p:pic>
                  </p:oleObj>
                </mc:Fallback>
              </mc:AlternateContent>
            </a:graphicData>
          </a:graphic>
        </p:graphicFrame>
      </p:grpSp>
      <p:sp>
        <p:nvSpPr>
          <p:cNvPr id="333" name="Google Shape;33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
          <p:cNvSpPr txBox="1"/>
          <p:nvPr>
            <p:ph type="title"/>
          </p:nvPr>
        </p:nvSpPr>
        <p:spPr>
          <a:xfrm>
            <a:off x="838200" y="360361"/>
            <a:ext cx="10515600" cy="127952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Chapter-2.1</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Compilers</a:t>
            </a:r>
            <a:endParaRPr>
              <a:latin typeface="Times New Roman"/>
              <a:ea typeface="Times New Roman"/>
              <a:cs typeface="Times New Roman"/>
              <a:sym typeface="Times New Roman"/>
            </a:endParaRPr>
          </a:p>
        </p:txBody>
      </p:sp>
      <p:sp>
        <p:nvSpPr>
          <p:cNvPr id="201" name="Google Shape;20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76200" lvl="0" marL="228600" rtl="0" algn="l">
              <a:lnSpc>
                <a:spcPct val="15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800"/>
              <a:buChar char="•"/>
            </a:pPr>
            <a:r>
              <a:rPr lang="en-US"/>
              <a:t>Machine Structure</a:t>
            </a:r>
            <a:endParaRPr/>
          </a:p>
          <a:p>
            <a:pPr indent="-228600" lvl="0" marL="228600" rtl="0" algn="l">
              <a:lnSpc>
                <a:spcPct val="150000"/>
              </a:lnSpc>
              <a:spcBef>
                <a:spcPts val="1000"/>
              </a:spcBef>
              <a:spcAft>
                <a:spcPts val="0"/>
              </a:spcAft>
              <a:buClr>
                <a:schemeClr val="dk1"/>
              </a:buClr>
              <a:buSzPts val="2800"/>
              <a:buChar char="•"/>
            </a:pPr>
            <a:r>
              <a:rPr lang="en-US"/>
              <a:t> Interfaces</a:t>
            </a:r>
            <a:endParaRPr/>
          </a:p>
          <a:p>
            <a:pPr indent="-228600" lvl="0" marL="228600" rtl="0" algn="l">
              <a:lnSpc>
                <a:spcPct val="150000"/>
              </a:lnSpc>
              <a:spcBef>
                <a:spcPts val="1000"/>
              </a:spcBef>
              <a:spcAft>
                <a:spcPts val="0"/>
              </a:spcAft>
              <a:buClr>
                <a:schemeClr val="dk1"/>
              </a:buClr>
              <a:buSzPts val="2800"/>
              <a:buChar char="•"/>
            </a:pPr>
            <a:r>
              <a:rPr lang="en-US"/>
              <a:t>Address Space</a:t>
            </a:r>
            <a:endParaRPr/>
          </a:p>
          <a:p>
            <a:pPr indent="-228600" lvl="0" marL="228600" rtl="0" algn="l">
              <a:lnSpc>
                <a:spcPct val="150000"/>
              </a:lnSpc>
              <a:spcBef>
                <a:spcPts val="1000"/>
              </a:spcBef>
              <a:spcAft>
                <a:spcPts val="0"/>
              </a:spcAft>
              <a:buClr>
                <a:schemeClr val="dk1"/>
              </a:buClr>
              <a:buSzPts val="2800"/>
              <a:buChar char="•"/>
            </a:pPr>
            <a:r>
              <a:rPr lang="en-US"/>
              <a:t> Computer Languages</a:t>
            </a:r>
            <a:endParaRPr>
              <a:latin typeface="Times New Roman"/>
              <a:ea typeface="Times New Roman"/>
              <a:cs typeface="Times New Roman"/>
              <a:sym typeface="Times New Roman"/>
            </a:endParaRPr>
          </a:p>
        </p:txBody>
      </p:sp>
      <p:sp>
        <p:nvSpPr>
          <p:cNvPr id="202" name="Google Shape;202;p2"/>
          <p:cNvSpPr/>
          <p:nvPr/>
        </p:nvSpPr>
        <p:spPr>
          <a:xfrm>
            <a:off x="838200" y="1803400"/>
            <a:ext cx="10515600" cy="4368800"/>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
          <p:cNvSpPr/>
          <p:nvPr/>
        </p:nvSpPr>
        <p:spPr>
          <a:xfrm>
            <a:off x="807720" y="390841"/>
            <a:ext cx="10515600" cy="1263651"/>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2"/>
          <p:cNvSpPr/>
          <p:nvPr/>
        </p:nvSpPr>
        <p:spPr>
          <a:xfrm>
            <a:off x="8544370" y="0"/>
            <a:ext cx="33023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05" name="Google Shape;20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
          <p:cNvSpPr txBox="1"/>
          <p:nvPr>
            <p:ph type="title"/>
          </p:nvPr>
        </p:nvSpPr>
        <p:spPr>
          <a:xfrm>
            <a:off x="838200" y="365125"/>
            <a:ext cx="10515600" cy="7207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General Machine Structure</a:t>
            </a:r>
            <a:endParaRPr b="1" u="sng"/>
          </a:p>
        </p:txBody>
      </p:sp>
      <p:sp>
        <p:nvSpPr>
          <p:cNvPr id="211" name="Google Shape;211;p3"/>
          <p:cNvSpPr txBox="1"/>
          <p:nvPr>
            <p:ph idx="1" type="body"/>
          </p:nvPr>
        </p:nvSpPr>
        <p:spPr>
          <a:xfrm>
            <a:off x="838200" y="552450"/>
            <a:ext cx="10515600" cy="5624513"/>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None/>
            </a:pPr>
            <a:r>
              <a:t/>
            </a:r>
            <a:endParaRPr b="1"/>
          </a:p>
          <a:p>
            <a:pPr indent="-228600" lvl="0" marL="228600" rtl="0" algn="just">
              <a:lnSpc>
                <a:spcPct val="90000"/>
              </a:lnSpc>
              <a:spcBef>
                <a:spcPts val="1000"/>
              </a:spcBef>
              <a:spcAft>
                <a:spcPts val="0"/>
              </a:spcAft>
              <a:buClr>
                <a:schemeClr val="dk1"/>
              </a:buClr>
              <a:buSzPts val="2400"/>
              <a:buChar char="•"/>
            </a:pPr>
            <a:r>
              <a:rPr lang="en-US" sz="2400"/>
              <a:t>The structure of CPU for a typical Von Neumann Machine is as follows –</a:t>
            </a:r>
            <a:endParaRPr/>
          </a:p>
          <a:p>
            <a:pPr indent="0" lvl="0" marL="228600" rtl="0" algn="just">
              <a:lnSpc>
                <a:spcPct val="90000"/>
              </a:lnSpc>
              <a:spcBef>
                <a:spcPts val="1000"/>
              </a:spcBef>
              <a:spcAft>
                <a:spcPts val="0"/>
              </a:spcAft>
              <a:buClr>
                <a:schemeClr val="dk1"/>
              </a:buClr>
              <a:buSzPts val="6000"/>
              <a:buNone/>
            </a:pPr>
            <a:r>
              <a:t/>
            </a:r>
            <a:endParaRPr sz="6000"/>
          </a:p>
        </p:txBody>
      </p:sp>
      <p:sp>
        <p:nvSpPr>
          <p:cNvPr id="212" name="Google Shape;21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general-machine-structure" id="213" name="Google Shape;213;p3"/>
          <p:cNvPicPr preferRelativeResize="0"/>
          <p:nvPr/>
        </p:nvPicPr>
        <p:blipFill rotWithShape="1">
          <a:blip r:embed="rId3">
            <a:alphaModFix/>
          </a:blip>
          <a:srcRect b="0" l="0" r="0" t="0"/>
          <a:stretch/>
        </p:blipFill>
        <p:spPr>
          <a:xfrm>
            <a:off x="895350" y="1752600"/>
            <a:ext cx="11296649" cy="5105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General Machine Structure</a:t>
            </a:r>
            <a:endParaRPr b="1" u="sng"/>
          </a:p>
        </p:txBody>
      </p:sp>
      <p:sp>
        <p:nvSpPr>
          <p:cNvPr id="219" name="Google Shape;2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None/>
            </a:pPr>
            <a:r>
              <a:rPr lang="en-US" sz="2400"/>
              <a:t>The components of a general machine are as follows:</a:t>
            </a:r>
            <a:endParaRPr/>
          </a:p>
          <a:p>
            <a:pPr indent="-228600" lvl="0" marL="228600" rtl="0" algn="l">
              <a:lnSpc>
                <a:spcPct val="90000"/>
              </a:lnSpc>
              <a:spcBef>
                <a:spcPts val="1000"/>
              </a:spcBef>
              <a:spcAft>
                <a:spcPts val="0"/>
              </a:spcAft>
              <a:buClr>
                <a:schemeClr val="dk1"/>
              </a:buClr>
              <a:buSzPct val="100000"/>
              <a:buChar char="•"/>
            </a:pPr>
            <a:r>
              <a:rPr b="1" i="1" lang="en-US" sz="2400"/>
              <a:t>Instruction interpreter: </a:t>
            </a:r>
            <a:r>
              <a:rPr lang="en-US" sz="2400"/>
              <a:t>A group of electronic circuits performs the intent of instruction of fetched from memory.</a:t>
            </a:r>
            <a:endParaRPr/>
          </a:p>
          <a:p>
            <a:pPr indent="-228600" lvl="0" marL="228600" rtl="0" algn="l">
              <a:lnSpc>
                <a:spcPct val="90000"/>
              </a:lnSpc>
              <a:spcBef>
                <a:spcPts val="1000"/>
              </a:spcBef>
              <a:spcAft>
                <a:spcPts val="0"/>
              </a:spcAft>
              <a:buClr>
                <a:schemeClr val="dk1"/>
              </a:buClr>
              <a:buSzPct val="100000"/>
              <a:buChar char="•"/>
            </a:pPr>
            <a:r>
              <a:rPr b="1" i="1" lang="en-US" sz="2400"/>
              <a:t>Location counter: </a:t>
            </a:r>
            <a:r>
              <a:rPr lang="en-US" sz="2400"/>
              <a:t>LC otherwise called as </a:t>
            </a:r>
            <a:r>
              <a:rPr i="1" lang="en-US" sz="2400"/>
              <a:t>program counter PC </a:t>
            </a:r>
            <a:r>
              <a:rPr lang="en-US" sz="2400"/>
              <a:t>or </a:t>
            </a:r>
            <a:r>
              <a:rPr i="1" lang="en-US" sz="2400"/>
              <a:t>instruction counter IC</a:t>
            </a:r>
            <a:r>
              <a:rPr lang="en-US" sz="2400"/>
              <a:t>, is a hardware memory device which denotes the location of the current instruction being executed.</a:t>
            </a:r>
            <a:endParaRPr/>
          </a:p>
          <a:p>
            <a:pPr indent="-228600" lvl="0" marL="228600" rtl="0" algn="l">
              <a:lnSpc>
                <a:spcPct val="90000"/>
              </a:lnSpc>
              <a:spcBef>
                <a:spcPts val="1000"/>
              </a:spcBef>
              <a:spcAft>
                <a:spcPts val="0"/>
              </a:spcAft>
              <a:buClr>
                <a:schemeClr val="dk1"/>
              </a:buClr>
              <a:buSzPct val="100000"/>
              <a:buChar char="•"/>
            </a:pPr>
            <a:r>
              <a:rPr b="1" i="1" lang="en-US" sz="2400"/>
              <a:t>Instruction register: </a:t>
            </a:r>
            <a:r>
              <a:rPr lang="en-US" sz="2400"/>
              <a:t>A copy of the content of the LC is stored in IR.</a:t>
            </a:r>
            <a:endParaRPr/>
          </a:p>
          <a:p>
            <a:pPr indent="-228600" lvl="0" marL="228600" rtl="0" algn="l">
              <a:lnSpc>
                <a:spcPct val="90000"/>
              </a:lnSpc>
              <a:spcBef>
                <a:spcPts val="1000"/>
              </a:spcBef>
              <a:spcAft>
                <a:spcPts val="0"/>
              </a:spcAft>
              <a:buClr>
                <a:schemeClr val="dk1"/>
              </a:buClr>
              <a:buSzPct val="100000"/>
              <a:buChar char="•"/>
            </a:pPr>
            <a:r>
              <a:rPr b="1" i="1" lang="en-US" sz="2400"/>
              <a:t>Working register: </a:t>
            </a:r>
            <a:r>
              <a:rPr lang="en-US" sz="2400"/>
              <a:t>are the memory devices that serve as “scratch pad” for the instruction interpreter.</a:t>
            </a:r>
            <a:endParaRPr/>
          </a:p>
          <a:p>
            <a:pPr indent="-228600" lvl="0" marL="228600" rtl="0" algn="l">
              <a:lnSpc>
                <a:spcPct val="90000"/>
              </a:lnSpc>
              <a:spcBef>
                <a:spcPts val="1000"/>
              </a:spcBef>
              <a:spcAft>
                <a:spcPts val="0"/>
              </a:spcAft>
              <a:buClr>
                <a:schemeClr val="dk1"/>
              </a:buClr>
              <a:buSzPct val="100000"/>
              <a:buChar char="•"/>
            </a:pPr>
            <a:r>
              <a:rPr b="1" i="1" lang="en-US" sz="2400"/>
              <a:t>General register: </a:t>
            </a:r>
            <a:r>
              <a:rPr lang="en-US" sz="2400"/>
              <a:t>are used by programmers as storage locations and for special functions.</a:t>
            </a:r>
            <a:endParaRPr/>
          </a:p>
          <a:p>
            <a:pPr indent="-228600" lvl="0" marL="228600" rtl="0" algn="just">
              <a:lnSpc>
                <a:spcPct val="100000"/>
              </a:lnSpc>
              <a:spcBef>
                <a:spcPts val="1000"/>
              </a:spcBef>
              <a:spcAft>
                <a:spcPts val="0"/>
              </a:spcAft>
              <a:buClr>
                <a:schemeClr val="dk1"/>
              </a:buClr>
              <a:buSzPct val="100000"/>
              <a:buNone/>
            </a:pPr>
            <a:br>
              <a:rPr lang="en-US" sz="2400"/>
            </a:br>
            <a:endParaRPr sz="2400"/>
          </a:p>
        </p:txBody>
      </p:sp>
      <p:sp>
        <p:nvSpPr>
          <p:cNvPr id="220" name="Google Shape;2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General Machine Structure</a:t>
            </a:r>
            <a:endParaRPr b="1" u="sng"/>
          </a:p>
        </p:txBody>
      </p:sp>
      <p:sp>
        <p:nvSpPr>
          <p:cNvPr id="226" name="Google Shape;22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i="1" lang="en-US"/>
              <a:t>Memory address register (MAR): </a:t>
            </a:r>
            <a:r>
              <a:rPr lang="en-US"/>
              <a:t>contains the address of the memory location that is to read from or stored into.</a:t>
            </a:r>
            <a:endParaRPr/>
          </a:p>
          <a:p>
            <a:pPr indent="-228600" lvl="0" marL="228600" rtl="0" algn="l">
              <a:lnSpc>
                <a:spcPct val="90000"/>
              </a:lnSpc>
              <a:spcBef>
                <a:spcPts val="1000"/>
              </a:spcBef>
              <a:spcAft>
                <a:spcPts val="0"/>
              </a:spcAft>
              <a:buClr>
                <a:schemeClr val="dk1"/>
              </a:buClr>
              <a:buSzPct val="100000"/>
              <a:buChar char="•"/>
            </a:pPr>
            <a:r>
              <a:rPr b="1" i="1" lang="en-US"/>
              <a:t>Memory buffer register (MBR): </a:t>
            </a:r>
            <a:r>
              <a:rPr lang="en-US"/>
              <a:t>contain a copy of the content of the memory location whose address is stored in MAR. The primary interface between the memory and the CPU is through </a:t>
            </a:r>
            <a:r>
              <a:rPr i="1" lang="en-US"/>
              <a:t>memory buffer register</a:t>
            </a:r>
            <a:r>
              <a:rPr lang="en-US"/>
              <a:t>.</a:t>
            </a:r>
            <a:endParaRPr/>
          </a:p>
          <a:p>
            <a:pPr indent="-228600" lvl="0" marL="228600" rtl="0" algn="l">
              <a:lnSpc>
                <a:spcPct val="90000"/>
              </a:lnSpc>
              <a:spcBef>
                <a:spcPts val="1000"/>
              </a:spcBef>
              <a:spcAft>
                <a:spcPts val="0"/>
              </a:spcAft>
              <a:buClr>
                <a:schemeClr val="dk1"/>
              </a:buClr>
              <a:buSzPct val="100000"/>
              <a:buChar char="•"/>
            </a:pPr>
            <a:r>
              <a:rPr b="1" i="1" lang="en-US"/>
              <a:t>Memory controller: </a:t>
            </a:r>
            <a:r>
              <a:rPr lang="en-US"/>
              <a:t>is a hardware device whose work is to transfer the content of the MBR to the core memory location whose address is stored in MAR.</a:t>
            </a:r>
            <a:endParaRPr/>
          </a:p>
          <a:p>
            <a:pPr indent="-228600" lvl="0" marL="228600" rtl="0" algn="l">
              <a:lnSpc>
                <a:spcPct val="90000"/>
              </a:lnSpc>
              <a:spcBef>
                <a:spcPts val="1000"/>
              </a:spcBef>
              <a:spcAft>
                <a:spcPts val="0"/>
              </a:spcAft>
              <a:buClr>
                <a:schemeClr val="dk1"/>
              </a:buClr>
              <a:buSzPct val="100000"/>
              <a:buChar char="•"/>
            </a:pPr>
            <a:r>
              <a:rPr b="1" i="1" lang="en-US"/>
              <a:t>I/O channels: </a:t>
            </a:r>
            <a:r>
              <a:rPr lang="en-US"/>
              <a:t>may be thought of as separate computers which interprets special instructions for inputting and outputting information from the memory.</a:t>
            </a:r>
            <a:endParaRPr/>
          </a:p>
        </p:txBody>
      </p:sp>
      <p:sp>
        <p:nvSpPr>
          <p:cNvPr id="227" name="Google Shape;22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General Machine Structure</a:t>
            </a:r>
            <a:endParaRPr/>
          </a:p>
        </p:txBody>
      </p:sp>
      <p:sp>
        <p:nvSpPr>
          <p:cNvPr id="233" name="Google Shape;23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184150" lvl="0" marL="228600" rtl="0" algn="just">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i="1" lang="en-US" sz="9600"/>
              <a:t>Memory: </a:t>
            </a:r>
            <a:r>
              <a:rPr lang="en-US" sz="9600"/>
              <a:t>Basic unit, size and addressing scheme.</a:t>
            </a:r>
            <a:br>
              <a:rPr lang="en-US" sz="9600"/>
            </a:br>
            <a:endParaRPr sz="9600"/>
          </a:p>
          <a:p>
            <a:pPr indent="-228600" lvl="0" marL="228600" rtl="0" algn="l">
              <a:lnSpc>
                <a:spcPct val="90000"/>
              </a:lnSpc>
              <a:spcBef>
                <a:spcPts val="1000"/>
              </a:spcBef>
              <a:spcAft>
                <a:spcPts val="0"/>
              </a:spcAft>
              <a:buClr>
                <a:schemeClr val="dk1"/>
              </a:buClr>
              <a:buSzPct val="100000"/>
              <a:buChar char="•"/>
            </a:pPr>
            <a:r>
              <a:rPr b="1" i="1" lang="en-US" sz="9600"/>
              <a:t>Registers </a:t>
            </a:r>
            <a:r>
              <a:rPr lang="en-US" sz="9600"/>
              <a:t>Number of registers, and size, functions, interrelation of each register.</a:t>
            </a:r>
            <a:endParaRPr/>
          </a:p>
          <a:p>
            <a:pPr indent="-228600" lvl="0" marL="228600" rtl="0" algn="l">
              <a:lnSpc>
                <a:spcPct val="90000"/>
              </a:lnSpc>
              <a:spcBef>
                <a:spcPts val="1000"/>
              </a:spcBef>
              <a:spcAft>
                <a:spcPts val="0"/>
              </a:spcAft>
              <a:buClr>
                <a:schemeClr val="dk1"/>
              </a:buClr>
              <a:buSzPct val="100000"/>
              <a:buNone/>
            </a:pPr>
            <a:r>
              <a:t/>
            </a:r>
            <a:endParaRPr sz="9600"/>
          </a:p>
          <a:p>
            <a:pPr indent="-228600" lvl="0" marL="228600" rtl="0" algn="l">
              <a:lnSpc>
                <a:spcPct val="90000"/>
              </a:lnSpc>
              <a:spcBef>
                <a:spcPts val="1000"/>
              </a:spcBef>
              <a:spcAft>
                <a:spcPts val="0"/>
              </a:spcAft>
              <a:buClr>
                <a:schemeClr val="dk1"/>
              </a:buClr>
              <a:buSzPct val="100000"/>
              <a:buChar char="•"/>
            </a:pPr>
            <a:r>
              <a:rPr b="1" i="1" lang="en-US" sz="9600"/>
              <a:t>Data: </a:t>
            </a:r>
            <a:r>
              <a:rPr lang="en-US" sz="9600"/>
              <a:t>Types of data and their storing scheme.</a:t>
            </a:r>
            <a:endParaRPr/>
          </a:p>
          <a:p>
            <a:pPr indent="-76200" lvl="0" marL="228600" rtl="0" algn="l">
              <a:lnSpc>
                <a:spcPct val="90000"/>
              </a:lnSpc>
              <a:spcBef>
                <a:spcPts val="1000"/>
              </a:spcBef>
              <a:spcAft>
                <a:spcPts val="0"/>
              </a:spcAft>
              <a:buClr>
                <a:schemeClr val="dk1"/>
              </a:buClr>
              <a:buSzPct val="100000"/>
              <a:buNone/>
            </a:pPr>
            <a:r>
              <a:t/>
            </a:r>
            <a:endParaRPr sz="9600"/>
          </a:p>
          <a:p>
            <a:pPr indent="-228600" lvl="0" marL="228600" rtl="0" algn="l">
              <a:lnSpc>
                <a:spcPct val="90000"/>
              </a:lnSpc>
              <a:spcBef>
                <a:spcPts val="1000"/>
              </a:spcBef>
              <a:spcAft>
                <a:spcPts val="0"/>
              </a:spcAft>
              <a:buClr>
                <a:schemeClr val="dk1"/>
              </a:buClr>
              <a:buSzPct val="100000"/>
              <a:buChar char="•"/>
            </a:pPr>
            <a:r>
              <a:rPr b="1" i="1" lang="en-US" sz="9600"/>
              <a:t>Instruction: </a:t>
            </a:r>
            <a:r>
              <a:rPr lang="en-US" sz="9600"/>
              <a:t>Classes of instructions, allowable operations and their storing scheme.</a:t>
            </a:r>
            <a:br>
              <a:rPr lang="en-US" sz="9600"/>
            </a:br>
            <a:endParaRPr sz="9600"/>
          </a:p>
          <a:p>
            <a:pPr indent="-228600" lvl="0" marL="228600" rtl="0" algn="l">
              <a:lnSpc>
                <a:spcPct val="90000"/>
              </a:lnSpc>
              <a:spcBef>
                <a:spcPts val="1000"/>
              </a:spcBef>
              <a:spcAft>
                <a:spcPts val="0"/>
              </a:spcAft>
              <a:buClr>
                <a:schemeClr val="dk1"/>
              </a:buClr>
              <a:buSzPct val="100000"/>
              <a:buChar char="•"/>
            </a:pPr>
            <a:r>
              <a:rPr b="1" i="1" lang="en-US" sz="9600"/>
              <a:t>Special Features: </a:t>
            </a:r>
            <a:r>
              <a:rPr lang="en-US" sz="9600"/>
              <a:t>Additional features like interrupt and protections.</a:t>
            </a:r>
            <a:endParaRPr/>
          </a:p>
          <a:p>
            <a:pPr indent="-228600" lvl="0" marL="228600" rtl="0" algn="l">
              <a:lnSpc>
                <a:spcPct val="90000"/>
              </a:lnSpc>
              <a:spcBef>
                <a:spcPts val="1000"/>
              </a:spcBef>
              <a:spcAft>
                <a:spcPts val="0"/>
              </a:spcAft>
              <a:buClr>
                <a:schemeClr val="dk1"/>
              </a:buClr>
              <a:buSzPct val="100000"/>
              <a:buNone/>
            </a:pPr>
            <a:br>
              <a:rPr lang="en-US" sz="9600"/>
            </a:br>
            <a:endParaRPr sz="9600"/>
          </a:p>
        </p:txBody>
      </p:sp>
      <p:sp>
        <p:nvSpPr>
          <p:cNvPr id="234" name="Google Shape;23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7"/>
          <p:cNvSpPr txBox="1"/>
          <p:nvPr>
            <p:ph type="title"/>
          </p:nvPr>
        </p:nvSpPr>
        <p:spPr>
          <a:xfrm>
            <a:off x="838200" y="365125"/>
            <a:ext cx="10515600" cy="8350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General Machine Structure</a:t>
            </a:r>
            <a:endParaRPr b="1"/>
          </a:p>
        </p:txBody>
      </p:sp>
      <p:sp>
        <p:nvSpPr>
          <p:cNvPr id="240" name="Google Shape;240;p7"/>
          <p:cNvSpPr txBox="1"/>
          <p:nvPr>
            <p:ph idx="1" type="body"/>
          </p:nvPr>
        </p:nvSpPr>
        <p:spPr>
          <a:xfrm>
            <a:off x="838200" y="1428750"/>
            <a:ext cx="10515600" cy="474821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a:t>Registers</a:t>
            </a:r>
            <a:endParaRPr/>
          </a:p>
          <a:p>
            <a:pPr indent="-228600" lvl="0" marL="228600" rtl="0" algn="l">
              <a:lnSpc>
                <a:spcPct val="90000"/>
              </a:lnSpc>
              <a:spcBef>
                <a:spcPts val="1000"/>
              </a:spcBef>
              <a:spcAft>
                <a:spcPts val="0"/>
              </a:spcAft>
              <a:buClr>
                <a:schemeClr val="dk1"/>
              </a:buClr>
              <a:buSzPct val="100000"/>
              <a:buChar char="•"/>
            </a:pPr>
            <a:r>
              <a:rPr lang="en-US"/>
              <a:t>There are a total of </a:t>
            </a:r>
            <a:r>
              <a:rPr b="1" lang="en-US"/>
              <a:t>16 </a:t>
            </a:r>
            <a:r>
              <a:rPr b="1" i="1" lang="en-US"/>
              <a:t>general purpose registers </a:t>
            </a:r>
            <a:r>
              <a:rPr lang="en-US"/>
              <a:t>of 32 bits each. In addition there are </a:t>
            </a:r>
            <a:r>
              <a:rPr b="1" i="1" lang="en-US"/>
              <a:t>4 floating point register </a:t>
            </a:r>
            <a:r>
              <a:rPr lang="en-US"/>
              <a:t>of 64 bits each. It also has a 64 </a:t>
            </a:r>
            <a:r>
              <a:rPr b="1" lang="en-US"/>
              <a:t>bits </a:t>
            </a:r>
            <a:r>
              <a:rPr b="1" i="1" lang="en-US"/>
              <a:t>program status word (PSW) </a:t>
            </a:r>
            <a:r>
              <a:rPr lang="en-US"/>
              <a:t>that contains the value of the location counter, protection information and interrupt status.</a:t>
            </a:r>
            <a:endParaRPr/>
          </a:p>
          <a:p>
            <a:pPr indent="-22860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 general purpose registers are basically used in arithmetic and logical operations as </a:t>
            </a:r>
            <a:r>
              <a:rPr i="1" lang="en-US"/>
              <a:t>base registers </a:t>
            </a:r>
            <a:r>
              <a:rPr lang="en-US"/>
              <a:t>and helps in address formation. The general purpose registers also used as scratch pads for the programmers. Let us take an instruction A 1,901(2,15).</a:t>
            </a:r>
            <a:endParaRPr/>
          </a:p>
          <a:p>
            <a:pPr indent="-228600" lvl="0" marL="228600" rtl="0" algn="l">
              <a:lnSpc>
                <a:spcPct val="90000"/>
              </a:lnSpc>
              <a:spcBef>
                <a:spcPts val="1000"/>
              </a:spcBef>
              <a:spcAft>
                <a:spcPts val="0"/>
              </a:spcAft>
              <a:buClr>
                <a:schemeClr val="dk1"/>
              </a:buClr>
              <a:buSzPct val="100000"/>
              <a:buChar char="•"/>
            </a:pPr>
            <a:r>
              <a:rPr lang="en-US"/>
              <a:t>A(opcode)1(operand in register 1),901(offset) (2(index register),15(base register))</a:t>
            </a:r>
            <a:endParaRPr/>
          </a:p>
          <a:p>
            <a:pPr indent="-64135" lvl="0" marL="228600" rtl="0" algn="just">
              <a:lnSpc>
                <a:spcPct val="90000"/>
              </a:lnSpc>
              <a:spcBef>
                <a:spcPts val="1000"/>
              </a:spcBef>
              <a:spcAft>
                <a:spcPts val="0"/>
              </a:spcAft>
              <a:buClr>
                <a:schemeClr val="dk1"/>
              </a:buClr>
              <a:buSzPct val="100000"/>
              <a:buNone/>
            </a:pPr>
            <a:r>
              <a:t/>
            </a:r>
            <a:endParaRPr/>
          </a:p>
        </p:txBody>
      </p:sp>
      <p:sp>
        <p:nvSpPr>
          <p:cNvPr id="241" name="Google Shape;24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Interface</a:t>
            </a:r>
            <a:endParaRPr b="1" u="sng"/>
          </a:p>
        </p:txBody>
      </p:sp>
      <p:sp>
        <p:nvSpPr>
          <p:cNvPr id="247" name="Google Shape;24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Interface may be defined in two ways-</a:t>
            </a:r>
            <a:endParaRPr/>
          </a:p>
          <a:p>
            <a:pPr indent="-228600" lvl="0" marL="228600" rtl="0" algn="l">
              <a:lnSpc>
                <a:spcPct val="90000"/>
              </a:lnSpc>
              <a:spcBef>
                <a:spcPts val="1000"/>
              </a:spcBef>
              <a:spcAft>
                <a:spcPts val="0"/>
              </a:spcAft>
              <a:buClr>
                <a:schemeClr val="dk1"/>
              </a:buClr>
              <a:buSzPts val="2800"/>
              <a:buNone/>
            </a:pPr>
            <a:r>
              <a:rPr b="1" lang="en-US"/>
              <a:t>1. As per the software </a:t>
            </a:r>
            <a:r>
              <a:rPr lang="en-US"/>
              <a:t>,Interface is a program that allows a user to interact computers in person or over a network. An interface may also refer to controls used in a program that allow the user to interact with the program. </a:t>
            </a:r>
            <a:endParaRPr/>
          </a:p>
          <a:p>
            <a:pPr indent="-228600" lvl="0" marL="228600" rtl="0" algn="l">
              <a:lnSpc>
                <a:spcPct val="90000"/>
              </a:lnSpc>
              <a:spcBef>
                <a:spcPts val="1000"/>
              </a:spcBef>
              <a:spcAft>
                <a:spcPts val="0"/>
              </a:spcAft>
              <a:buClr>
                <a:schemeClr val="dk1"/>
              </a:buClr>
              <a:buSzPts val="2800"/>
              <a:buNone/>
            </a:pPr>
            <a:r>
              <a:rPr lang="en-US"/>
              <a:t>For Eg. </a:t>
            </a:r>
            <a:endParaRPr/>
          </a:p>
          <a:p>
            <a:pPr indent="-228600" lvl="0" marL="228600" rtl="0" algn="l">
              <a:lnSpc>
                <a:spcPct val="90000"/>
              </a:lnSpc>
              <a:spcBef>
                <a:spcPts val="1000"/>
              </a:spcBef>
              <a:spcAft>
                <a:spcPts val="0"/>
              </a:spcAft>
              <a:buClr>
                <a:schemeClr val="dk1"/>
              </a:buClr>
              <a:buSzPts val="2800"/>
              <a:buChar char="•"/>
            </a:pPr>
            <a:r>
              <a:rPr lang="en-US"/>
              <a:t>GUI (Graphical User Interface). This type of interface is what you are using now to navigate your computer and how you got to this page.</a:t>
            </a:r>
            <a:endParaRPr/>
          </a:p>
        </p:txBody>
      </p:sp>
      <p:sp>
        <p:nvSpPr>
          <p:cNvPr id="248" name="Google Shape;2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Interface</a:t>
            </a:r>
            <a:endParaRPr b="1"/>
          </a:p>
        </p:txBody>
      </p:sp>
      <p:sp>
        <p:nvSpPr>
          <p:cNvPr id="254" name="Google Shape;25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None/>
            </a:pPr>
            <a:r>
              <a:rPr b="1" lang="en-US"/>
              <a:t>2. As per the hardware interface</a:t>
            </a:r>
            <a:r>
              <a:rPr lang="en-US"/>
              <a:t> is a physical device, port, or connection that interacts with the computer or other hardware device</a:t>
            </a:r>
            <a:endParaRPr/>
          </a:p>
          <a:p>
            <a:pPr indent="-228600" lvl="0" marL="228600" rtl="0" algn="l">
              <a:lnSpc>
                <a:spcPct val="90000"/>
              </a:lnSpc>
              <a:spcBef>
                <a:spcPts val="1000"/>
              </a:spcBef>
              <a:spcAft>
                <a:spcPts val="0"/>
              </a:spcAft>
              <a:buClr>
                <a:schemeClr val="dk1"/>
              </a:buClr>
              <a:buSzPct val="100000"/>
              <a:buNone/>
            </a:pPr>
            <a:r>
              <a:rPr b="1" lang="en-US"/>
              <a:t>For eg. </a:t>
            </a:r>
            <a:endParaRPr/>
          </a:p>
          <a:p>
            <a:pPr indent="-228600" lvl="0" marL="228600" rtl="0" algn="just">
              <a:lnSpc>
                <a:spcPct val="90000"/>
              </a:lnSpc>
              <a:spcBef>
                <a:spcPts val="1000"/>
              </a:spcBef>
              <a:spcAft>
                <a:spcPts val="0"/>
              </a:spcAft>
              <a:buClr>
                <a:schemeClr val="dk1"/>
              </a:buClr>
              <a:buSzPct val="100000"/>
              <a:buNone/>
            </a:pPr>
            <a:r>
              <a:rPr lang="en-US"/>
              <a:t>IDE and SATA are disk drive interfaces for computer Hard Drives and ATAPI is an early interface for CD-ROM drives.</a:t>
            </a:r>
            <a:endParaRPr/>
          </a:p>
          <a:p>
            <a:pPr indent="-228600" lvl="0" marL="228600" rtl="0" algn="l">
              <a:lnSpc>
                <a:spcPct val="90000"/>
              </a:lnSpc>
              <a:spcBef>
                <a:spcPts val="1000"/>
              </a:spcBef>
              <a:spcAft>
                <a:spcPts val="0"/>
              </a:spcAft>
              <a:buClr>
                <a:schemeClr val="dk1"/>
              </a:buClr>
              <a:buSzPct val="100000"/>
              <a:buChar char="•"/>
            </a:pPr>
            <a:r>
              <a:rPr b="1" lang="en-US"/>
              <a:t>Examples of drive interfaces</a:t>
            </a:r>
            <a:endParaRPr/>
          </a:p>
          <a:p>
            <a:pPr indent="-228600" lvl="0" marL="228600" rtl="0" algn="l">
              <a:lnSpc>
                <a:spcPct val="90000"/>
              </a:lnSpc>
              <a:spcBef>
                <a:spcPts val="1000"/>
              </a:spcBef>
              <a:spcAft>
                <a:spcPts val="0"/>
              </a:spcAft>
              <a:buClr>
                <a:schemeClr val="dk1"/>
              </a:buClr>
              <a:buSzPct val="100000"/>
              <a:buChar char="•"/>
            </a:pPr>
            <a:br>
              <a:rPr lang="en-US"/>
            </a:br>
            <a:endParaRPr/>
          </a:p>
          <a:p>
            <a:pPr indent="-228600" lvl="0" marL="228600" rtl="0" algn="l">
              <a:lnSpc>
                <a:spcPct val="90000"/>
              </a:lnSpc>
              <a:spcBef>
                <a:spcPts val="1000"/>
              </a:spcBef>
              <a:spcAft>
                <a:spcPts val="0"/>
              </a:spcAft>
              <a:buClr>
                <a:schemeClr val="dk1"/>
              </a:buClr>
              <a:buSzPct val="100000"/>
              <a:buChar char="•"/>
            </a:pPr>
            <a:r>
              <a:rPr lang="en-US"/>
              <a:t>The following list is a list of different internal and external interfaces that connect a drive to a computer.</a:t>
            </a:r>
            <a:endParaRPr/>
          </a:p>
          <a:p>
            <a:pPr indent="-228600" lvl="0" marL="228600" rtl="0" algn="l">
              <a:lnSpc>
                <a:spcPct val="90000"/>
              </a:lnSpc>
              <a:spcBef>
                <a:spcPts val="1000"/>
              </a:spcBef>
              <a:spcAft>
                <a:spcPts val="0"/>
              </a:spcAft>
              <a:buClr>
                <a:schemeClr val="dk1"/>
              </a:buClr>
              <a:buSzPct val="100000"/>
              <a:buChar char="•"/>
            </a:pPr>
            <a:r>
              <a:rPr lang="en-US"/>
              <a:t>ATA      ATAPI,   eSATA,    FireWire  ,  IDE etc</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just">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None/>
            </a:pPr>
            <a:r>
              <a:t/>
            </a:r>
            <a:endParaRPr/>
          </a:p>
        </p:txBody>
      </p:sp>
      <p:sp>
        <p:nvSpPr>
          <p:cNvPr id="255" name="Google Shape;25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