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Raleway ExtraBold" charset="0"/>
      <p:bold r:id="rId31"/>
      <p:boldItalic r:id="rId32"/>
    </p:embeddedFont>
    <p:embeddedFont>
      <p:font typeface="Arial Black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OECzLtcs/nsLnHBtKrjDVyI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678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7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7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lscrib.com/download/systems-programming-and-operating-systems-by-dhamdhere_59b64cb7dc0d60182f8ceb1f_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engineering.in/pdf-principles-of-compiler-design-by-alfred-v-aho-j-d-ullman-free-downloa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02" name="Google Shape;102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Google Shape;10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sz="3200" b="1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8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CST-281</a:t>
            </a:r>
            <a:endParaRPr sz="24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Descent Parsing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1770" y="1853852"/>
            <a:ext cx="94947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 − Write down the algorithm using Recursive procedures to implement the following Grammar.</a:t>
            </a:r>
          </a:p>
          <a:p>
            <a:r>
              <a:rPr lang="en-IN" dirty="0"/>
              <a:t>E → TE′</a:t>
            </a:r>
          </a:p>
          <a:p>
            <a:r>
              <a:rPr lang="en-IN" dirty="0"/>
              <a:t>E′ → +TE′</a:t>
            </a:r>
          </a:p>
          <a:p>
            <a:r>
              <a:rPr lang="en-IN" dirty="0"/>
              <a:t>T → FT′</a:t>
            </a:r>
          </a:p>
          <a:p>
            <a:r>
              <a:rPr lang="en-IN" dirty="0"/>
              <a:t>T′ →∗ FT′|</a:t>
            </a:r>
            <a:r>
              <a:rPr lang="el-GR" dirty="0"/>
              <a:t>ε</a:t>
            </a:r>
          </a:p>
          <a:p>
            <a:r>
              <a:rPr lang="en-IN" dirty="0"/>
              <a:t>F → (E)|id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https://www.tutorialspoint.com/assets/questions/media/58663/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04" y="2490493"/>
            <a:ext cx="7240044" cy="37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4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Descent Parsing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s://www.tutorialspoint.com/assets/questions/media/58663/procedur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83" y="1853852"/>
            <a:ext cx="4742103" cy="393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tutorialspoint.com/assets/questions/media/58663/7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41" y="1728592"/>
            <a:ext cx="4868591" cy="43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Recursive Descent Parsing 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the grammar associated with it (if not left factored) cannot avoid back-tracking. </a:t>
            </a:r>
            <a:endParaRPr dirty="0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form of recursive-descent parsing that does not require any back-tracking is known as </a:t>
            </a:r>
            <a:r>
              <a:rPr lang="en-US" b="1" dirty="0"/>
              <a:t>predictive parsing. </a:t>
            </a:r>
            <a:endParaRPr dirty="0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parsing technique is regarded recursive as it uses context-free grammar which is recursive in nature</a:t>
            </a:r>
            <a:r>
              <a:rPr lang="en-US" dirty="0" smtClean="0"/>
              <a:t>.</a:t>
            </a:r>
          </a:p>
          <a:p>
            <a:pPr marL="228600" lvl="0" indent="-228600" algn="just">
              <a:buSzPts val="2800"/>
            </a:pPr>
            <a:r>
              <a:rPr lang="en-US"/>
              <a:t>One of major drawback or recursive-descent parsing is that it can be implemented only for those languages which support recursive procedure calls and it suffers from the problem of left-recursion.</a:t>
            </a:r>
            <a:r>
              <a:rPr lang="en-US" smtClean="0"/>
              <a:t>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Back-tracking 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 down parsers start from the root node (start symbol) and match the input string against the production rules to replace them (if matched).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To understand this, take the following example of CFG: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 → rXd | rZd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→ oa | ea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 → ai 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Back-tracking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an input string: read, a top-down parser, will behave like this:</a:t>
            </a:r>
            <a:endParaRPr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lang="en-US" b="1"/>
              <a:t>String S-&gt;read</a:t>
            </a:r>
            <a:endParaRPr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start with S from the production rules and will match its yield to the left-most letter of the input, i.e. ‘r’. The very production of S (S → rXd) matches with it. So the top-down parser advances to the next input letter (i.e. ‘e’). The parser tries to expand non-terminal ‘X’ and checks its production from the left (X → oa). It does not match with the next input symbol. So the top-down parser backtracks to obtain the next production rule of X, (X → ea). </a:t>
            </a:r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Back-tracking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the parser matches all the input letters in an ordered manner. The string is accepted. 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550" y="2990850"/>
            <a:ext cx="9982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Predictive Parser 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Predictive parser is a recursive descent parser, which has the capability to predict which production is to be used to replace the input string.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predictive parser does not suffer from backtracking.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accomplish its tasks, the predictive parser uses a look-ahead pointer, which points to the next input symbols.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make the parser back-tracking free, the predictive parser puts some constraints on the grammar and accepts only a class of grammar known as LL(k) grammar. 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Predictive Parser 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599" y="1514474"/>
            <a:ext cx="6799133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Predictive Parser </a:t>
            </a:r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Predictive parsing uses a stack and a parsing table to parse the input and generate a parse tree.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the stack and the input contains an end symbol $ to denote that the stack is empty and the input is consumed.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parser refers to the parsing table to take any decision on the input and stack element combination. </a:t>
            </a: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Predictive Parser 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650" y="1495425"/>
            <a:ext cx="48387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Chapter-2.2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Scanning &amp; Parsing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 to parsing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Top-down Parser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Predictive Parser 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recursive descent parsing, the parser may have more than one production to choose from for a single instance of input, whereas in predictive parser, each step has at most one production to choose.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There might be instances where there is no production matching the input string, making the parsing procedure to fail. </a:t>
            </a:r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LL Parser 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LL Parser accepts LL grammar. LL grammar is a subset of context-free grammar but with some restrictions to get the simplified version, in order to achieve easy implementation.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 grammar can be implemented by means of both algorithms namely, recursive-descent or table-driven. 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LL Parser 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 parser is denoted as LL(k). The first L in LL(k) is parsing the input from left to right, the second L in LL(k) stands for left-most derivation and k itself represents the number of look ahead. Generally k = 1, so LL(k) may also be written as LL(1). 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575" y="4038600"/>
            <a:ext cx="45910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70" name="Google Shape;270;p2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2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3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78" name="Google Shape;278;p23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281" name="Google Shape;281;p23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4" imgW="183878" imgH="183422" progId="">
                    <p:embed/>
                  </p:oleObj>
                </mc:Choice>
                <mc:Fallback>
                  <p:oleObj r:id="rId4" imgW="183878" imgH="183422" progId="">
                    <p:embed/>
                    <p:pic>
                      <p:nvPicPr>
                        <p:cNvPr id="281" name="Google Shape;281;p23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" name="Google Shape;28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24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Parsing 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Analyzing a sequence of tokens to determine if they form a sentence in the grammar of the programming language is called syntax analysis.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.Syntax analysis is often called parsing. 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Introduction to Parsing 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Parsers for programming languages construct parse trees for given programs.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two distinct goals of syntax analysis: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parser determines if the input program is syntactically correct.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an error is found, the parser generates a diagnostic message indicating the location of the error and a message that indicates why the program is not correct.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parser produces a parse tree of a syntactically correct program.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Introduction to Parsing 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There are two broad classes of parsers.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Top-down: A top-down parser attempts to construct the parse tree from the root down to its leaves.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Bottom-up: A bottom-up parser attempts to construct the parse tree from its leaves upward to the root.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Programming language terminology 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1. Terminal symbols – terminal symbols are printed in bold. For example, for, while, +, -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Non terminal symbols – Non terminal symbols are printed in italics. For example, expression, term, factor. 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Top-Down Parser 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top-down parser traces or builds a parse tree in preorder.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corresponds to a leftmost derivation.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parsing technique parses the input, and starts constructing a parse tree from the root node gradually moving down to the leaf nodes. 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Top-Down Parser 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838200" y="18637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types of top-down parsing are depicted below: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5139" y="2331376"/>
            <a:ext cx="5072062" cy="418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Recursive Descent Parsing </a:t>
            </a:r>
            <a:endParaRPr dirty="0"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 descent is a top-down parsing technique that constructs the parse tree from the top and the input is read from left to right.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uses procedures for every terminal and non-terminal entity.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parsing technique recursively parses the input to make a parse tree, which may or may not require back-tracking. 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1046</Words>
  <Application>Microsoft Office PowerPoint</Application>
  <PresentationFormat>Custom</PresentationFormat>
  <Paragraphs>140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Calibri</vt:lpstr>
      <vt:lpstr>Raleway ExtraBold</vt:lpstr>
      <vt:lpstr>Arial Black</vt:lpstr>
      <vt:lpstr>1_Office Theme</vt:lpstr>
      <vt:lpstr>PowerPoint Presentation</vt:lpstr>
      <vt:lpstr>Chapter-2.2 Scanning &amp; Parsing</vt:lpstr>
      <vt:lpstr>  Parsing </vt:lpstr>
      <vt:lpstr>  Introduction to Parsing </vt:lpstr>
      <vt:lpstr>  Introduction to Parsing </vt:lpstr>
      <vt:lpstr>  Programming language terminology </vt:lpstr>
      <vt:lpstr>  Top-Down Parser </vt:lpstr>
      <vt:lpstr>  Top-Down Parser </vt:lpstr>
      <vt:lpstr>Recursive Descent Parsing </vt:lpstr>
      <vt:lpstr>Recursive Descent Parsing </vt:lpstr>
      <vt:lpstr>Recursive Descent Parsing </vt:lpstr>
      <vt:lpstr>Recursive Descent Parsing </vt:lpstr>
      <vt:lpstr>Back-tracking </vt:lpstr>
      <vt:lpstr>Back-tracking</vt:lpstr>
      <vt:lpstr>Back-tracking</vt:lpstr>
      <vt:lpstr>Predictive Parser </vt:lpstr>
      <vt:lpstr>Predictive Parser </vt:lpstr>
      <vt:lpstr>Predictive Parser </vt:lpstr>
      <vt:lpstr>Predictive Parser </vt:lpstr>
      <vt:lpstr>Predictive Parser </vt:lpstr>
      <vt:lpstr>LL Parser </vt:lpstr>
      <vt:lpstr>LL Parser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WELCOME</cp:lastModifiedBy>
  <cp:revision>3</cp:revision>
  <dcterms:created xsi:type="dcterms:W3CDTF">2019-01-09T10:33:58Z</dcterms:created>
  <dcterms:modified xsi:type="dcterms:W3CDTF">2022-10-11T04:54:21Z</dcterms:modified>
</cp:coreProperties>
</file>