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3"/>
  </p:notesMasterIdLst>
  <p:handoutMasterIdLst>
    <p:handoutMasterId r:id="rId14"/>
  </p:handoutMasterIdLst>
  <p:sldIdLst>
    <p:sldId id="277" r:id="rId3"/>
    <p:sldId id="280" r:id="rId4"/>
    <p:sldId id="327" r:id="rId5"/>
    <p:sldId id="336" r:id="rId6"/>
    <p:sldId id="335" r:id="rId7"/>
    <p:sldId id="334" r:id="rId8"/>
    <p:sldId id="333" r:id="rId9"/>
    <p:sldId id="332" r:id="rId10"/>
    <p:sldId id="32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15" autoAdjust="0"/>
    <p:restoredTop sz="94660"/>
  </p:normalViewPr>
  <p:slideViewPr>
    <p:cSldViewPr snapToGrid="0">
      <p:cViewPr>
        <p:scale>
          <a:sx n="50" d="100"/>
          <a:sy n="50" d="100"/>
        </p:scale>
        <p:origin x="-1446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engineering.in/pdf-principles-of-compiler-design-by-alfred-v-aho-j-d-ullman-free-download/" TargetMode="External"/><Relationship Id="rId2" Type="http://schemas.openxmlformats.org/officeDocument/2006/relationships/hyperlink" Target="https://dlscrib.com/download/systems-programming-and-operating-systems-by-dhamdhere_59b64cb7dc0d60182f8ceb1f_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lub.com/goodies/compiler/compilerDesignInC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89304721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p:oleObj spid="_x0000_s8231" name="CorelDRAW" r:id="rId4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547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 Engineering 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System Programming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CST-281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13890" y="242054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8043" y="6120884"/>
            <a:ext cx="3627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Compilers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65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p:oleObj spid="_x0000_s9234" name="CorelDRAW" r:id="rId3" imgW="2169000" imgH="2169360" progId="">
                <p:embed/>
              </p:oleObj>
            </a:graphicData>
          </a:graphic>
        </p:graphicFrame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6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Chapter-2.2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Scanning &amp; parsing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Language Processor Development tools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7720" y="39084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44370" y="0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7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Language Processor 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endParaRPr lang="en-US" dirty="0" smtClean="0"/>
          </a:p>
          <a:p>
            <a:r>
              <a:rPr lang="en-US" dirty="0" smtClean="0"/>
              <a:t>LPDT </a:t>
            </a:r>
            <a:r>
              <a:rPr lang="en-US" dirty="0" smtClean="0"/>
              <a:t>that is Language processor development tools focuses upon generation of the analysis phase of language processors. The Language processor development tools require the following inputs:</a:t>
            </a:r>
          </a:p>
          <a:p>
            <a:r>
              <a:rPr lang="en-US" dirty="0" smtClean="0"/>
              <a:t>1. Requirement of a grammar of language L</a:t>
            </a:r>
          </a:p>
          <a:p>
            <a:r>
              <a:rPr lang="en-US" dirty="0" smtClean="0"/>
              <a:t>2. Requirement of semantic actions to be performed into the analysis phase.</a:t>
            </a:r>
          </a:p>
          <a:p>
            <a:r>
              <a:rPr lang="en-US" dirty="0" smtClean="0"/>
              <a:t>This generates programs which perform lexical, syntax and semantic analysis of the source program and then construct the IR. Such programs collectively by the analysis phase of the language processor.</a:t>
            </a:r>
          </a:p>
          <a:p>
            <a:r>
              <a:rPr lang="en-US" dirty="0" smtClean="0"/>
              <a:t> 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Language Processor Development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of language processors is a well understood and repetitive process which ideally suits the program generation approach to software development.  Set of language processor development tools (LPDTs) focusing on generation of the analysis phase of language processors.  LPDT requires the following two inputs: ◦ Specification of grammar of language L. ◦ Specification of semantic actions to be performed in the analysis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LPDT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Content Placeholder 4" descr="2015_Language processor development tools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8250" y="1825625"/>
            <a:ext cx="981075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LPDT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generates programs that perform lexical, syntax and semantic analysis of the source program and construct the IR.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 smtClean="0"/>
              <a:t>programs collectively form the analysis phase of the language processor. </a:t>
            </a:r>
            <a:endParaRPr lang="en-US" dirty="0" smtClean="0"/>
          </a:p>
          <a:p>
            <a:pPr algn="just"/>
            <a:r>
              <a:rPr lang="en-US" dirty="0" smtClean="0"/>
              <a:t>Lexical </a:t>
            </a:r>
            <a:r>
              <a:rPr lang="en-US" dirty="0" smtClean="0"/>
              <a:t>analyzer generator LEX, and the parser generator YACC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Input </a:t>
            </a:r>
            <a:r>
              <a:rPr lang="en-US" dirty="0" smtClean="0"/>
              <a:t>to those tools is a specification of the lexical and syntactic constructs of L, and the semantic actions to be performed on recognizing the constructs.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LPDT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The Specification consists of a set of “Translation Rules” of the form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 smtClean="0"/>
              <a:t>         &lt; </a:t>
            </a:r>
            <a:r>
              <a:rPr lang="en-US" dirty="0" smtClean="0"/>
              <a:t>string specification &gt; { &lt; semantic action &gt; }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 smtClean="0"/>
              <a:t>   where</a:t>
            </a:r>
            <a:r>
              <a:rPr lang="en-US" dirty="0" smtClean="0"/>
              <a:t>, </a:t>
            </a:r>
            <a:r>
              <a:rPr lang="en-US" dirty="0" smtClean="0"/>
              <a:t> </a:t>
            </a:r>
            <a:r>
              <a:rPr lang="en-US" dirty="0" smtClean="0"/>
              <a:t>&lt; semantic action &gt; consist of C code. </a:t>
            </a: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 smtClean="0"/>
              <a:t>  The </a:t>
            </a:r>
            <a:r>
              <a:rPr lang="en-US" dirty="0" smtClean="0"/>
              <a:t>code is executed when a string matching &lt; string specification &gt; is encountered in the input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LEX and YACC generate C programs which contain the code for scanning and parsing, respectively and the semantic actions contained in the specification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A YACC generated parser can use a LEX generated scanner as a routine if the scanner and parser use same conventions concerning the representation of tokens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A single pass compiler can be built using LEX and YACC if the semantic actions are aimed at generating target code instead of IR. </a:t>
            </a:r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Note that scanner also generates an intermediate representation of a source program for use by the parser, we call it </a:t>
            </a:r>
            <a:r>
              <a:rPr lang="en-US" dirty="0" err="1" smtClean="0"/>
              <a:t>IRl</a:t>
            </a:r>
            <a:r>
              <a:rPr lang="en-US" dirty="0" smtClean="0"/>
              <a:t> to differentiate it from the IR of the analysis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LEX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YACC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[PDF] Systems Programming and Operating Systems by </a:t>
            </a:r>
            <a:r>
              <a:rPr lang="en-US" dirty="0" err="1" smtClean="0">
                <a:hlinkClick r:id="rId2"/>
              </a:rPr>
              <a:t>Dhamdhere</a:t>
            </a:r>
            <a:r>
              <a:rPr lang="en-US" dirty="0" smtClean="0">
                <a:hlinkClick r:id="rId2"/>
              </a:rPr>
              <a:t> - Free Download PDF      (dlscrib.com)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[PDF] Principles of Compiler Design By Alfred V. </a:t>
            </a:r>
            <a:r>
              <a:rPr lang="en-US" dirty="0" err="1" smtClean="0">
                <a:hlinkClick r:id="rId3"/>
              </a:rPr>
              <a:t>Aho</a:t>
            </a:r>
            <a:r>
              <a:rPr lang="en-US" dirty="0" smtClean="0">
                <a:hlinkClick r:id="rId3"/>
              </a:rPr>
              <a:t> &amp; </a:t>
            </a:r>
            <a:r>
              <a:rPr lang="en-US" dirty="0" err="1" smtClean="0">
                <a:hlinkClick r:id="rId3"/>
              </a:rPr>
              <a:t>J.D.Ullman</a:t>
            </a:r>
            <a:r>
              <a:rPr lang="en-US" dirty="0" smtClean="0">
                <a:hlinkClick r:id="rId3"/>
              </a:rPr>
              <a:t> Free Download – </a:t>
            </a:r>
            <a:r>
              <a:rPr lang="en-US" dirty="0" err="1" smtClean="0">
                <a:hlinkClick r:id="rId3"/>
              </a:rPr>
              <a:t>Learnengineering.in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https://holub.com/goodies/compiler/compilerDesignInC.pdf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91970" y="0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1713</TotalTime>
  <Words>513</Words>
  <Application>Microsoft Office PowerPoint</Application>
  <PresentationFormat>Custom</PresentationFormat>
  <Paragraphs>64</Paragraphs>
  <Slides>10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1_Office Theme</vt:lpstr>
      <vt:lpstr>Contents Slide Master</vt:lpstr>
      <vt:lpstr>CorelDRAW</vt:lpstr>
      <vt:lpstr>Slide 1</vt:lpstr>
      <vt:lpstr>Chapter-2.2 Scanning &amp; parsing</vt:lpstr>
      <vt:lpstr>Language Processor Development Tools</vt:lpstr>
      <vt:lpstr>Language Processor Development Tools</vt:lpstr>
      <vt:lpstr>LPDT</vt:lpstr>
      <vt:lpstr>LPDT</vt:lpstr>
      <vt:lpstr>LPDT</vt:lpstr>
      <vt:lpstr>Examples</vt:lpstr>
      <vt:lpstr>References 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cpc</cp:lastModifiedBy>
  <cp:revision>232</cp:revision>
  <dcterms:created xsi:type="dcterms:W3CDTF">2019-01-09T10:33:58Z</dcterms:created>
  <dcterms:modified xsi:type="dcterms:W3CDTF">2022-07-05T07:34:56Z</dcterms:modified>
</cp:coreProperties>
</file>