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Lst>
  <p:notesMasterIdLst>
    <p:notesMasterId r:id="rId22"/>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Calibri" pitchFamily="34" charset="0"/>
      <p:regular r:id="rId23"/>
      <p:bold r:id="rId24"/>
      <p:italic r:id="rId25"/>
      <p:boldItalic r:id="rId26"/>
    </p:embeddedFont>
    <p:embeddedFont>
      <p:font typeface="Arial Black" pitchFamily="34" charset="0"/>
      <p:bold r:id="rId27"/>
    </p:embeddedFont>
    <p:embeddedFont>
      <p:font typeface="Raleway ExtraBold" charset="0"/>
      <p:bold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nl6UItDfOPa4QEfbimHhCjqYWo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56B5930-93B9-4D2A-A777-733C7BD05D29}">
  <a:tblStyle styleId="{156B5930-93B9-4D2A-A777-733C7BD05D29}"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6" d="100"/>
          <a:sy n="86" d="100"/>
        </p:scale>
        <p:origin x="-666" y="-9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77" name="Google Shape;17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08" name="Google Shape;2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8"/>
        <p:cNvGrpSpPr/>
        <p:nvPr/>
      </p:nvGrpSpPr>
      <p:grpSpPr>
        <a:xfrm>
          <a:off x="0" y="0"/>
          <a:ext cx="0" cy="0"/>
          <a:chOff x="0" y="0"/>
          <a:chExt cx="0" cy="0"/>
        </a:xfrm>
      </p:grpSpPr>
      <p:sp>
        <p:nvSpPr>
          <p:cNvPr id="89" name="Google Shape;89;p34"/>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34"/>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1" name="Google Shape;91;p34"/>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34"/>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37"/>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7" name="Google Shape;97;p37"/>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chemeClr val="dk1"/>
              </a:buClr>
              <a:buSzPts val="1867"/>
              <a:buFont typeface="Arial"/>
              <a:buNone/>
              <a:defRPr sz="1867"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98" name="Google Shape;98;p3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99" name="Google Shape;99;p3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Basic Layout">
  <p:cSld name="1_Basic Layout">
    <p:bg>
      <p:bgPr>
        <a:solidFill>
          <a:schemeClr val="lt1"/>
        </a:solidFill>
        <a:effectLst/>
      </p:bgPr>
    </p:bg>
    <p:spTree>
      <p:nvGrpSpPr>
        <p:cNvPr id="1" name="Shape 100"/>
        <p:cNvGrpSpPr/>
        <p:nvPr/>
      </p:nvGrpSpPr>
      <p:grpSpPr>
        <a:xfrm>
          <a:off x="0" y="0"/>
          <a:ext cx="0" cy="0"/>
          <a:chOff x="0" y="0"/>
          <a:chExt cx="0" cy="0"/>
        </a:xfrm>
      </p:grpSpPr>
      <p:sp>
        <p:nvSpPr>
          <p:cNvPr id="101" name="Google Shape;101;p38"/>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2" name="Google Shape;102;p38"/>
          <p:cNvSpPr txBox="1">
            <a:spLocks noGrp="1"/>
          </p:cNvSpPr>
          <p:nvPr>
            <p:ph type="body" idx="2"/>
          </p:nvPr>
        </p:nvSpPr>
        <p:spPr>
          <a:xfrm>
            <a:off x="0" y="932723"/>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3" name="Google Shape;103;p38"/>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04" name="Google Shape;104;p38"/>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105"/>
        <p:cNvGrpSpPr/>
        <p:nvPr/>
      </p:nvGrpSpPr>
      <p:grpSpPr>
        <a:xfrm>
          <a:off x="0" y="0"/>
          <a:ext cx="0" cy="0"/>
          <a:chOff x="0" y="0"/>
          <a:chExt cx="0" cy="0"/>
        </a:xfrm>
      </p:grpSpPr>
      <p:sp>
        <p:nvSpPr>
          <p:cNvPr id="106" name="Google Shape;106;p39"/>
          <p:cNvSpPr txBox="1">
            <a:spLocks noGrp="1"/>
          </p:cNvSpPr>
          <p:nvPr>
            <p:ph type="body" idx="1"/>
          </p:nvPr>
        </p:nvSpPr>
        <p:spPr>
          <a:xfrm>
            <a:off x="2735627" y="164638"/>
            <a:ext cx="9456373" cy="768085"/>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7" name="Google Shape;107;p39"/>
          <p:cNvSpPr txBox="1">
            <a:spLocks noGrp="1"/>
          </p:cNvSpPr>
          <p:nvPr>
            <p:ph type="body" idx="2"/>
          </p:nvPr>
        </p:nvSpPr>
        <p:spPr>
          <a:xfrm>
            <a:off x="2735627" y="932723"/>
            <a:ext cx="9456373" cy="384043"/>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08" name="Google Shape;108;p39"/>
          <p:cNvSpPr/>
          <p:nvPr/>
        </p:nvSpPr>
        <p:spPr>
          <a:xfrm>
            <a:off x="0" y="1"/>
            <a:ext cx="2543605" cy="686418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s and Contents Layout">
  <p:cSld name="Images and Contents Layout">
    <p:spTree>
      <p:nvGrpSpPr>
        <p:cNvPr id="1" name="Shape 109"/>
        <p:cNvGrpSpPr/>
        <p:nvPr/>
      </p:nvGrpSpPr>
      <p:grpSpPr>
        <a:xfrm>
          <a:off x="0" y="0"/>
          <a:ext cx="0" cy="0"/>
          <a:chOff x="0" y="0"/>
          <a:chExt cx="0" cy="0"/>
        </a:xfrm>
      </p:grpSpPr>
      <p:sp>
        <p:nvSpPr>
          <p:cNvPr id="110" name="Google Shape;110;p40"/>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1" name="Google Shape;111;p40"/>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12" name="Google Shape;112;p40"/>
          <p:cNvSpPr/>
          <p:nvPr/>
        </p:nvSpPr>
        <p:spPr>
          <a:xfrm>
            <a:off x="0" y="2276872"/>
            <a:ext cx="12192000" cy="2400267"/>
          </a:xfrm>
          <a:prstGeom prst="rect">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40"/>
          <p:cNvSpPr/>
          <p:nvPr/>
        </p:nvSpPr>
        <p:spPr>
          <a:xfrm rot="10800000">
            <a:off x="158339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40"/>
          <p:cNvSpPr/>
          <p:nvPr/>
        </p:nvSpPr>
        <p:spPr>
          <a:xfrm rot="10800000">
            <a:off x="446371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5" name="Google Shape;115;p40"/>
          <p:cNvSpPr/>
          <p:nvPr/>
        </p:nvSpPr>
        <p:spPr>
          <a:xfrm rot="10800000">
            <a:off x="7344032"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6" name="Google Shape;116;p40"/>
          <p:cNvSpPr/>
          <p:nvPr/>
        </p:nvSpPr>
        <p:spPr>
          <a:xfrm rot="10800000">
            <a:off x="10224348" y="4677509"/>
            <a:ext cx="384043" cy="331071"/>
          </a:xfrm>
          <a:prstGeom prst="triangle">
            <a:avLst>
              <a:gd name="adj" fmla="val 50000"/>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7" name="Google Shape;117;p40"/>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8" name="Google Shape;118;p40"/>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9" name="Google Shape;119;p40"/>
          <p:cNvSpPr>
            <a:spLocks noGrp="1"/>
          </p:cNvSpPr>
          <p:nvPr>
            <p:ph type="pic" idx="3"/>
          </p:nvPr>
        </p:nvSpPr>
        <p:spPr>
          <a:xfrm>
            <a:off x="815413" y="2517005"/>
            <a:ext cx="1920000" cy="1920000"/>
          </a:xfrm>
          <a:prstGeom prst="ellipse">
            <a:avLst/>
          </a:prstGeom>
          <a:solidFill>
            <a:srgbClr val="F2F2F2"/>
          </a:solidFill>
          <a:ln>
            <a:noFill/>
          </a:ln>
        </p:spPr>
      </p:sp>
      <p:sp>
        <p:nvSpPr>
          <p:cNvPr id="120" name="Google Shape;120;p40"/>
          <p:cNvSpPr>
            <a:spLocks noGrp="1"/>
          </p:cNvSpPr>
          <p:nvPr>
            <p:ph type="pic" idx="4"/>
          </p:nvPr>
        </p:nvSpPr>
        <p:spPr>
          <a:xfrm>
            <a:off x="3695732" y="2517005"/>
            <a:ext cx="1920000" cy="1920000"/>
          </a:xfrm>
          <a:prstGeom prst="ellipse">
            <a:avLst/>
          </a:prstGeom>
          <a:solidFill>
            <a:srgbClr val="F2F2F2"/>
          </a:solidFill>
          <a:ln>
            <a:noFill/>
          </a:ln>
        </p:spPr>
      </p:sp>
      <p:sp>
        <p:nvSpPr>
          <p:cNvPr id="121" name="Google Shape;121;p40"/>
          <p:cNvSpPr>
            <a:spLocks noGrp="1"/>
          </p:cNvSpPr>
          <p:nvPr>
            <p:ph type="pic" idx="5"/>
          </p:nvPr>
        </p:nvSpPr>
        <p:spPr>
          <a:xfrm>
            <a:off x="6576051" y="2517005"/>
            <a:ext cx="1920000" cy="1920000"/>
          </a:xfrm>
          <a:prstGeom prst="ellipse">
            <a:avLst/>
          </a:prstGeom>
          <a:solidFill>
            <a:srgbClr val="F2F2F2"/>
          </a:solidFill>
          <a:ln>
            <a:noFill/>
          </a:ln>
        </p:spPr>
      </p:sp>
      <p:sp>
        <p:nvSpPr>
          <p:cNvPr id="122" name="Google Shape;122;p40"/>
          <p:cNvSpPr>
            <a:spLocks noGrp="1"/>
          </p:cNvSpPr>
          <p:nvPr>
            <p:ph type="pic" idx="6"/>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Images and Contents Layout">
  <p:cSld name="1_Images and Contents Layout">
    <p:spTree>
      <p:nvGrpSpPr>
        <p:cNvPr id="1" name="Shape 123"/>
        <p:cNvGrpSpPr/>
        <p:nvPr/>
      </p:nvGrpSpPr>
      <p:grpSpPr>
        <a:xfrm>
          <a:off x="0" y="0"/>
          <a:ext cx="0" cy="0"/>
          <a:chOff x="0" y="0"/>
          <a:chExt cx="0" cy="0"/>
        </a:xfrm>
      </p:grpSpPr>
      <p:sp>
        <p:nvSpPr>
          <p:cNvPr id="124" name="Google Shape;124;p41"/>
          <p:cNvSpPr/>
          <p:nvPr/>
        </p:nvSpPr>
        <p:spPr>
          <a:xfrm>
            <a:off x="5231904" y="2276872"/>
            <a:ext cx="5711957" cy="3936437"/>
          </a:xfrm>
          <a:prstGeom prst="rect">
            <a:avLst/>
          </a:prstGeom>
          <a:solidFill>
            <a:srgbClr val="F2F2F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3F3F3F"/>
              </a:solidFill>
              <a:latin typeface="Arial"/>
              <a:ea typeface="Arial"/>
              <a:cs typeface="Arial"/>
              <a:sym typeface="Arial"/>
            </a:endParaRPr>
          </a:p>
        </p:txBody>
      </p:sp>
      <p:sp>
        <p:nvSpPr>
          <p:cNvPr id="125" name="Google Shape;125;p41"/>
          <p:cNvSpPr>
            <a:spLocks noGrp="1"/>
          </p:cNvSpPr>
          <p:nvPr>
            <p:ph type="pic" idx="2"/>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126"/>
        <p:cNvGrpSpPr/>
        <p:nvPr/>
      </p:nvGrpSpPr>
      <p:grpSpPr>
        <a:xfrm>
          <a:off x="0" y="0"/>
          <a:ext cx="0" cy="0"/>
          <a:chOff x="0" y="0"/>
          <a:chExt cx="0" cy="0"/>
        </a:xfrm>
      </p:grpSpPr>
      <p:sp>
        <p:nvSpPr>
          <p:cNvPr id="127" name="Google Shape;127;p42"/>
          <p:cNvSpPr>
            <a:spLocks noGrp="1"/>
          </p:cNvSpPr>
          <p:nvPr>
            <p:ph type="pic" idx="2"/>
          </p:nvPr>
        </p:nvSpPr>
        <p:spPr>
          <a:xfrm>
            <a:off x="0" y="990600"/>
            <a:ext cx="3887755" cy="5867400"/>
          </a:xfrm>
          <a:prstGeom prst="rect">
            <a:avLst/>
          </a:prstGeom>
          <a:solidFill>
            <a:srgbClr val="F2F2F2"/>
          </a:solidFill>
          <a:ln>
            <a:noFill/>
          </a:ln>
        </p:spPr>
      </p:sp>
      <p:sp>
        <p:nvSpPr>
          <p:cNvPr id="128" name="Google Shape;128;p42"/>
          <p:cNvSpPr>
            <a:spLocks noGrp="1"/>
          </p:cNvSpPr>
          <p:nvPr>
            <p:ph type="pic" idx="3"/>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8"/>
        <p:cNvGrpSpPr/>
        <p:nvPr/>
      </p:nvGrpSpPr>
      <p:grpSpPr>
        <a:xfrm>
          <a:off x="0" y="0"/>
          <a:ext cx="0" cy="0"/>
          <a:chOff x="0" y="0"/>
          <a:chExt cx="0" cy="0"/>
        </a:xfrm>
      </p:grpSpPr>
      <p:sp>
        <p:nvSpPr>
          <p:cNvPr id="29" name="Google Shape;29;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129"/>
        <p:cNvGrpSpPr/>
        <p:nvPr/>
      </p:nvGrpSpPr>
      <p:grpSpPr>
        <a:xfrm>
          <a:off x="0" y="0"/>
          <a:ext cx="0" cy="0"/>
          <a:chOff x="0" y="0"/>
          <a:chExt cx="0" cy="0"/>
        </a:xfrm>
      </p:grpSpPr>
      <p:sp>
        <p:nvSpPr>
          <p:cNvPr id="130" name="Google Shape;130;p43"/>
          <p:cNvSpPr>
            <a:spLocks noGrp="1"/>
          </p:cNvSpPr>
          <p:nvPr>
            <p:ph type="pic" idx="2"/>
          </p:nvPr>
        </p:nvSpPr>
        <p:spPr>
          <a:xfrm>
            <a:off x="0" y="1013496"/>
            <a:ext cx="3887755" cy="3567632"/>
          </a:xfrm>
          <a:prstGeom prst="rect">
            <a:avLst/>
          </a:prstGeom>
          <a:solidFill>
            <a:srgbClr val="F2F2F2"/>
          </a:solidFill>
          <a:ln>
            <a:noFill/>
          </a:ln>
        </p:spPr>
      </p:sp>
      <p:sp>
        <p:nvSpPr>
          <p:cNvPr id="131" name="Google Shape;131;p43"/>
          <p:cNvSpPr>
            <a:spLocks noGrp="1"/>
          </p:cNvSpPr>
          <p:nvPr>
            <p:ph type="pic" idx="3"/>
          </p:nvPr>
        </p:nvSpPr>
        <p:spPr>
          <a:xfrm>
            <a:off x="8304245" y="0"/>
            <a:ext cx="3887755" cy="4581128"/>
          </a:xfrm>
          <a:prstGeom prst="rect">
            <a:avLst/>
          </a:prstGeom>
          <a:solidFill>
            <a:srgbClr val="F2F2F2"/>
          </a:solidFill>
          <a:ln>
            <a:noFill/>
          </a:ln>
        </p:spPr>
      </p:sp>
      <p:sp>
        <p:nvSpPr>
          <p:cNvPr id="132" name="Google Shape;132;p43"/>
          <p:cNvSpPr>
            <a:spLocks noGrp="1"/>
          </p:cNvSpPr>
          <p:nvPr>
            <p:ph type="pic" idx="4"/>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_Images and Contents Layout">
  <p:cSld name="4_Images and Contents Layout">
    <p:spTree>
      <p:nvGrpSpPr>
        <p:cNvPr id="1" name="Shape 133"/>
        <p:cNvGrpSpPr/>
        <p:nvPr/>
      </p:nvGrpSpPr>
      <p:grpSpPr>
        <a:xfrm>
          <a:off x="0" y="0"/>
          <a:ext cx="0" cy="0"/>
          <a:chOff x="0" y="0"/>
          <a:chExt cx="0" cy="0"/>
        </a:xfrm>
      </p:grpSpPr>
      <p:sp>
        <p:nvSpPr>
          <p:cNvPr id="134" name="Google Shape;134;p44"/>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5" name="Google Shape;135;p44"/>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36" name="Google Shape;136;p44"/>
          <p:cNvSpPr/>
          <p:nvPr/>
        </p:nvSpPr>
        <p:spPr>
          <a:xfrm>
            <a:off x="595027" y="4101331"/>
            <a:ext cx="2400000" cy="2304000"/>
          </a:xfrm>
          <a:prstGeom prst="rect">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7" name="Google Shape;137;p44"/>
          <p:cNvSpPr/>
          <p:nvPr/>
        </p:nvSpPr>
        <p:spPr>
          <a:xfrm>
            <a:off x="9196973" y="1700808"/>
            <a:ext cx="2400000" cy="2304000"/>
          </a:xfrm>
          <a:prstGeom prst="rect">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1600">
              <a:solidFill>
                <a:srgbClr val="3F3F3F"/>
              </a:solidFill>
              <a:latin typeface="Arial"/>
              <a:ea typeface="Arial"/>
              <a:cs typeface="Arial"/>
              <a:sym typeface="Arial"/>
            </a:endParaRPr>
          </a:p>
        </p:txBody>
      </p:sp>
      <p:sp>
        <p:nvSpPr>
          <p:cNvPr id="138" name="Google Shape;138;p44"/>
          <p:cNvSpPr>
            <a:spLocks noGrp="1"/>
          </p:cNvSpPr>
          <p:nvPr>
            <p:ph type="pic" idx="3"/>
          </p:nvPr>
        </p:nvSpPr>
        <p:spPr>
          <a:xfrm>
            <a:off x="595027" y="1700808"/>
            <a:ext cx="2400000" cy="2304000"/>
          </a:xfrm>
          <a:prstGeom prst="rect">
            <a:avLst/>
          </a:prstGeom>
          <a:solidFill>
            <a:srgbClr val="F2F2F2"/>
          </a:solidFill>
          <a:ln>
            <a:noFill/>
          </a:ln>
        </p:spPr>
      </p:sp>
      <p:sp>
        <p:nvSpPr>
          <p:cNvPr id="139" name="Google Shape;139;p44"/>
          <p:cNvSpPr>
            <a:spLocks noGrp="1"/>
          </p:cNvSpPr>
          <p:nvPr>
            <p:ph type="pic" idx="4"/>
          </p:nvPr>
        </p:nvSpPr>
        <p:spPr>
          <a:xfrm>
            <a:off x="9196973" y="4101331"/>
            <a:ext cx="2400000" cy="2304000"/>
          </a:xfrm>
          <a:prstGeom prst="rect">
            <a:avLst/>
          </a:prstGeom>
          <a:solidFill>
            <a:srgbClr val="F2F2F2"/>
          </a:solidFill>
          <a:ln>
            <a:noFill/>
          </a:ln>
        </p:spPr>
      </p:sp>
      <p:sp>
        <p:nvSpPr>
          <p:cNvPr id="140" name="Google Shape;140;p44"/>
          <p:cNvSpPr>
            <a:spLocks noGrp="1"/>
          </p:cNvSpPr>
          <p:nvPr>
            <p:ph type="pic" idx="5"/>
          </p:nvPr>
        </p:nvSpPr>
        <p:spPr>
          <a:xfrm>
            <a:off x="3119669" y="4101331"/>
            <a:ext cx="5952663" cy="2304000"/>
          </a:xfrm>
          <a:prstGeom prst="rect">
            <a:avLst/>
          </a:prstGeom>
          <a:solidFill>
            <a:srgbClr val="F2F2F2"/>
          </a:solidFill>
          <a:ln>
            <a:noFill/>
          </a:ln>
        </p:spPr>
      </p:sp>
      <p:sp>
        <p:nvSpPr>
          <p:cNvPr id="141" name="Google Shape;141;p44"/>
          <p:cNvSpPr>
            <a:spLocks noGrp="1"/>
          </p:cNvSpPr>
          <p:nvPr>
            <p:ph type="pic" idx="6"/>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142"/>
        <p:cNvGrpSpPr/>
        <p:nvPr/>
      </p:nvGrpSpPr>
      <p:grpSpPr>
        <a:xfrm>
          <a:off x="0" y="0"/>
          <a:ext cx="0" cy="0"/>
          <a:chOff x="0" y="0"/>
          <a:chExt cx="0" cy="0"/>
        </a:xfrm>
      </p:grpSpPr>
      <p:sp>
        <p:nvSpPr>
          <p:cNvPr id="143" name="Google Shape;143;p45"/>
          <p:cNvSpPr>
            <a:spLocks noGrp="1"/>
          </p:cNvSpPr>
          <p:nvPr>
            <p:ph type="pic" idx="2"/>
          </p:nvPr>
        </p:nvSpPr>
        <p:spPr>
          <a:xfrm>
            <a:off x="709650" y="480055"/>
            <a:ext cx="4224469" cy="4197085"/>
          </a:xfrm>
          <a:prstGeom prst="rect">
            <a:avLst/>
          </a:prstGeom>
          <a:solidFill>
            <a:srgbClr val="F2F2F2"/>
          </a:solidFill>
          <a:ln>
            <a:noFill/>
          </a:ln>
        </p:spPr>
      </p:sp>
      <p:sp>
        <p:nvSpPr>
          <p:cNvPr id="144" name="Google Shape;144;p45"/>
          <p:cNvSpPr>
            <a:spLocks noGrp="1"/>
          </p:cNvSpPr>
          <p:nvPr>
            <p:ph type="pic" idx="3"/>
          </p:nvPr>
        </p:nvSpPr>
        <p:spPr>
          <a:xfrm>
            <a:off x="5126140" y="480056"/>
            <a:ext cx="6336704" cy="2296105"/>
          </a:xfrm>
          <a:prstGeom prst="rect">
            <a:avLst/>
          </a:prstGeom>
          <a:solidFill>
            <a:srgbClr val="F2F2F2"/>
          </a:solidFill>
          <a:ln>
            <a:noFill/>
          </a:ln>
        </p:spPr>
      </p:sp>
      <p:sp>
        <p:nvSpPr>
          <p:cNvPr id="145" name="Google Shape;145;p45"/>
          <p:cNvSpPr>
            <a:spLocks noGrp="1"/>
          </p:cNvSpPr>
          <p:nvPr>
            <p:ph type="pic" idx="4"/>
          </p:nvPr>
        </p:nvSpPr>
        <p:spPr>
          <a:xfrm>
            <a:off x="5126140" y="2948948"/>
            <a:ext cx="1968000" cy="1728192"/>
          </a:xfrm>
          <a:prstGeom prst="rect">
            <a:avLst/>
          </a:prstGeom>
          <a:solidFill>
            <a:srgbClr val="F2F2F2"/>
          </a:solidFill>
          <a:ln>
            <a:noFill/>
          </a:ln>
        </p:spPr>
      </p:sp>
      <p:sp>
        <p:nvSpPr>
          <p:cNvPr id="146" name="Google Shape;146;p45"/>
          <p:cNvSpPr>
            <a:spLocks noGrp="1"/>
          </p:cNvSpPr>
          <p:nvPr>
            <p:ph type="pic" idx="5"/>
          </p:nvPr>
        </p:nvSpPr>
        <p:spPr>
          <a:xfrm>
            <a:off x="7310492" y="2948948"/>
            <a:ext cx="1968000" cy="1728192"/>
          </a:xfrm>
          <a:prstGeom prst="rect">
            <a:avLst/>
          </a:prstGeom>
          <a:solidFill>
            <a:srgbClr val="F2F2F2"/>
          </a:solidFill>
          <a:ln>
            <a:noFill/>
          </a:ln>
        </p:spPr>
      </p:sp>
      <p:sp>
        <p:nvSpPr>
          <p:cNvPr id="147" name="Google Shape;147;p45"/>
          <p:cNvSpPr>
            <a:spLocks noGrp="1"/>
          </p:cNvSpPr>
          <p:nvPr>
            <p:ph type="pic" idx="6"/>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148"/>
        <p:cNvGrpSpPr/>
        <p:nvPr/>
      </p:nvGrpSpPr>
      <p:grpSpPr>
        <a:xfrm>
          <a:off x="0" y="0"/>
          <a:ext cx="0" cy="0"/>
          <a:chOff x="0" y="0"/>
          <a:chExt cx="0" cy="0"/>
        </a:xfrm>
      </p:grpSpPr>
      <p:sp>
        <p:nvSpPr>
          <p:cNvPr id="149" name="Google Shape;149;p46"/>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0" name="Google Shape;150;p46"/>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1" name="Google Shape;151;p46"/>
          <p:cNvPicPr preferRelativeResize="0"/>
          <p:nvPr/>
        </p:nvPicPr>
        <p:blipFill rotWithShape="1">
          <a:blip r:embed="rId2">
            <a:alphaModFix/>
          </a:blip>
          <a:srcRect/>
          <a:stretch/>
        </p:blipFill>
        <p:spPr>
          <a:xfrm>
            <a:off x="4546767" y="2276873"/>
            <a:ext cx="7238124" cy="3966041"/>
          </a:xfrm>
          <a:prstGeom prst="rect">
            <a:avLst/>
          </a:prstGeom>
          <a:noFill/>
          <a:ln>
            <a:noFill/>
          </a:ln>
        </p:spPr>
      </p:pic>
      <p:sp>
        <p:nvSpPr>
          <p:cNvPr id="152" name="Google Shape;152;p46"/>
          <p:cNvSpPr>
            <a:spLocks noGrp="1"/>
          </p:cNvSpPr>
          <p:nvPr>
            <p:ph type="pic" idx="3"/>
          </p:nvPr>
        </p:nvSpPr>
        <p:spPr>
          <a:xfrm>
            <a:off x="5705875" y="2485912"/>
            <a:ext cx="4832891" cy="3124239"/>
          </a:xfrm>
          <a:prstGeom prst="rect">
            <a:avLst/>
          </a:prstGeom>
          <a:solidFill>
            <a:srgbClr val="F2F2F2"/>
          </a:solidFill>
          <a:ln>
            <a:noFill/>
          </a:ln>
        </p:spPr>
      </p:sp>
      <p:sp>
        <p:nvSpPr>
          <p:cNvPr id="153" name="Google Shape;153;p46"/>
          <p:cNvSpPr/>
          <p:nvPr/>
        </p:nvSpPr>
        <p:spPr>
          <a:xfrm>
            <a:off x="4037371" y="1"/>
            <a:ext cx="4128459" cy="60959"/>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54" name="Google Shape;154;p46"/>
          <p:cNvSpPr/>
          <p:nvPr/>
        </p:nvSpPr>
        <p:spPr>
          <a:xfrm>
            <a:off x="0" y="6753308"/>
            <a:ext cx="12192000" cy="110875"/>
          </a:xfrm>
          <a:prstGeom prst="rect">
            <a:avLst/>
          </a:prstGeom>
          <a:solidFill>
            <a:srgbClr val="EB49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155"/>
        <p:cNvGrpSpPr/>
        <p:nvPr/>
      </p:nvGrpSpPr>
      <p:grpSpPr>
        <a:xfrm>
          <a:off x="0" y="0"/>
          <a:ext cx="0" cy="0"/>
          <a:chOff x="0" y="0"/>
          <a:chExt cx="0" cy="0"/>
        </a:xfrm>
      </p:grpSpPr>
      <p:sp>
        <p:nvSpPr>
          <p:cNvPr id="156" name="Google Shape;156;p47"/>
          <p:cNvSpPr txBox="1">
            <a:spLocks noGrp="1"/>
          </p:cNvSpPr>
          <p:nvPr>
            <p:ph type="body" idx="1"/>
          </p:nvPr>
        </p:nvSpPr>
        <p:spPr>
          <a:xfrm>
            <a:off x="0" y="242176"/>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sp>
        <p:nvSpPr>
          <p:cNvPr id="157" name="Google Shape;157;p47"/>
          <p:cNvSpPr txBox="1">
            <a:spLocks noGrp="1"/>
          </p:cNvSpPr>
          <p:nvPr>
            <p:ph type="body" idx="2"/>
          </p:nvPr>
        </p:nvSpPr>
        <p:spPr>
          <a:xfrm>
            <a:off x="0" y="1010261"/>
            <a:ext cx="12192000" cy="38404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373"/>
              </a:spcBef>
              <a:spcAft>
                <a:spcPts val="0"/>
              </a:spcAft>
              <a:buClr>
                <a:srgbClr val="3F3F3F"/>
              </a:buClr>
              <a:buSzPts val="1867"/>
              <a:buFont typeface="Arial"/>
              <a:buNone/>
              <a:defRPr sz="1867" b="0" i="0" u="none" strike="noStrike" cap="none">
                <a:solidFill>
                  <a:srgbClr val="3F3F3F"/>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pic>
        <p:nvPicPr>
          <p:cNvPr id="158" name="Google Shape;158;p47" descr="D:\Fullppt\005-PNG이미지\모니터.png"/>
          <p:cNvPicPr preferRelativeResize="0"/>
          <p:nvPr/>
        </p:nvPicPr>
        <p:blipFill rotWithShape="1">
          <a:blip r:embed="rId2">
            <a:alphaModFix/>
          </a:blip>
          <a:srcRect/>
          <a:stretch/>
        </p:blipFill>
        <p:spPr>
          <a:xfrm>
            <a:off x="776400" y="1815747"/>
            <a:ext cx="3360373" cy="3350541"/>
          </a:xfrm>
          <a:prstGeom prst="rect">
            <a:avLst/>
          </a:prstGeom>
          <a:noFill/>
          <a:ln>
            <a:noFill/>
          </a:ln>
        </p:spPr>
      </p:pic>
      <p:pic>
        <p:nvPicPr>
          <p:cNvPr id="159" name="Google Shape;159;p47" descr="D:\Fullppt\005-PNG이미지\모니터.png"/>
          <p:cNvPicPr preferRelativeResize="0"/>
          <p:nvPr/>
        </p:nvPicPr>
        <p:blipFill rotWithShape="1">
          <a:blip r:embed="rId2">
            <a:alphaModFix/>
          </a:blip>
          <a:srcRect/>
          <a:stretch/>
        </p:blipFill>
        <p:spPr>
          <a:xfrm>
            <a:off x="4406826" y="1815747"/>
            <a:ext cx="3360373" cy="3350541"/>
          </a:xfrm>
          <a:prstGeom prst="rect">
            <a:avLst/>
          </a:prstGeom>
          <a:noFill/>
          <a:ln>
            <a:noFill/>
          </a:ln>
        </p:spPr>
      </p:pic>
      <p:pic>
        <p:nvPicPr>
          <p:cNvPr id="160" name="Google Shape;160;p47" descr="D:\Fullppt\005-PNG이미지\모니터.png"/>
          <p:cNvPicPr preferRelativeResize="0"/>
          <p:nvPr/>
        </p:nvPicPr>
        <p:blipFill rotWithShape="1">
          <a:blip r:embed="rId2">
            <a:alphaModFix/>
          </a:blip>
          <a:srcRect/>
          <a:stretch/>
        </p:blipFill>
        <p:spPr>
          <a:xfrm>
            <a:off x="8037251" y="1815747"/>
            <a:ext cx="3360373" cy="3350541"/>
          </a:xfrm>
          <a:prstGeom prst="rect">
            <a:avLst/>
          </a:prstGeom>
          <a:noFill/>
          <a:ln>
            <a:noFill/>
          </a:ln>
        </p:spPr>
      </p:pic>
      <p:sp>
        <p:nvSpPr>
          <p:cNvPr id="161" name="Google Shape;161;p47"/>
          <p:cNvSpPr>
            <a:spLocks noGrp="1"/>
          </p:cNvSpPr>
          <p:nvPr>
            <p:ph type="pic" idx="3"/>
          </p:nvPr>
        </p:nvSpPr>
        <p:spPr>
          <a:xfrm>
            <a:off x="909901" y="1957962"/>
            <a:ext cx="3073864" cy="2080028"/>
          </a:xfrm>
          <a:prstGeom prst="rect">
            <a:avLst/>
          </a:prstGeom>
          <a:solidFill>
            <a:srgbClr val="F2F2F2"/>
          </a:solidFill>
          <a:ln>
            <a:noFill/>
          </a:ln>
        </p:spPr>
      </p:sp>
      <p:sp>
        <p:nvSpPr>
          <p:cNvPr id="162" name="Google Shape;162;p47"/>
          <p:cNvSpPr>
            <a:spLocks noGrp="1"/>
          </p:cNvSpPr>
          <p:nvPr>
            <p:ph type="pic" idx="4"/>
          </p:nvPr>
        </p:nvSpPr>
        <p:spPr>
          <a:xfrm>
            <a:off x="4539561" y="1957962"/>
            <a:ext cx="3073864" cy="2080028"/>
          </a:xfrm>
          <a:prstGeom prst="rect">
            <a:avLst/>
          </a:prstGeom>
          <a:solidFill>
            <a:srgbClr val="F2F2F2"/>
          </a:solidFill>
          <a:ln>
            <a:noFill/>
          </a:ln>
        </p:spPr>
      </p:sp>
      <p:sp>
        <p:nvSpPr>
          <p:cNvPr id="163" name="Google Shape;163;p47"/>
          <p:cNvSpPr>
            <a:spLocks noGrp="1"/>
          </p:cNvSpPr>
          <p:nvPr>
            <p:ph type="pic" idx="5"/>
          </p:nvPr>
        </p:nvSpPr>
        <p:spPr>
          <a:xfrm>
            <a:off x="8169221" y="1957962"/>
            <a:ext cx="3073864" cy="2080028"/>
          </a:xfrm>
          <a:prstGeom prst="rect">
            <a:avLst/>
          </a:prstGeom>
          <a:solidFill>
            <a:srgbClr val="F2F2F2"/>
          </a:solidFill>
          <a:ln>
            <a:noFill/>
          </a:ln>
        </p:spPr>
      </p:sp>
      <p:sp>
        <p:nvSpPr>
          <p:cNvPr id="164" name="Google Shape;164;p47"/>
          <p:cNvSpPr/>
          <p:nvPr/>
        </p:nvSpPr>
        <p:spPr>
          <a:xfrm>
            <a:off x="4037371" y="1"/>
            <a:ext cx="4128459" cy="609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65" name="Google Shape;165;p47"/>
          <p:cNvSpPr/>
          <p:nvPr/>
        </p:nvSpPr>
        <p:spPr>
          <a:xfrm>
            <a:off x="0" y="6753308"/>
            <a:ext cx="12192000" cy="1108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9_Images and Contents Layout">
  <p:cSld name="9_Images and Contents Layout">
    <p:spTree>
      <p:nvGrpSpPr>
        <p:cNvPr id="1" name="Shape 166"/>
        <p:cNvGrpSpPr/>
        <p:nvPr/>
      </p:nvGrpSpPr>
      <p:grpSpPr>
        <a:xfrm>
          <a:off x="0" y="0"/>
          <a:ext cx="0" cy="0"/>
          <a:chOff x="0" y="0"/>
          <a:chExt cx="0" cy="0"/>
        </a:xfrm>
      </p:grpSpPr>
      <p:sp>
        <p:nvSpPr>
          <p:cNvPr id="167" name="Google Shape;167;p48"/>
          <p:cNvSpPr>
            <a:spLocks noGrp="1"/>
          </p:cNvSpPr>
          <p:nvPr>
            <p:ph type="pic" idx="2"/>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68"/>
        <p:cNvGrpSpPr/>
        <p:nvPr/>
      </p:nvGrpSpPr>
      <p:grpSpPr>
        <a:xfrm>
          <a:off x="0" y="0"/>
          <a:ext cx="0" cy="0"/>
          <a:chOff x="0" y="0"/>
          <a:chExt cx="0" cy="0"/>
        </a:xfrm>
      </p:grpSpPr>
      <p:sp>
        <p:nvSpPr>
          <p:cNvPr id="169" name="Google Shape;169;p49"/>
          <p:cNvSpPr txBox="1">
            <a:spLocks noGrp="1"/>
          </p:cNvSpPr>
          <p:nvPr>
            <p:ph type="body" idx="1"/>
          </p:nvPr>
        </p:nvSpPr>
        <p:spPr>
          <a:xfrm>
            <a:off x="0" y="164638"/>
            <a:ext cx="12192000" cy="7680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L="914400" marR="0" lvl="1" indent="-465645" algn="l" rtl="0">
              <a:spcBef>
                <a:spcPts val="747"/>
              </a:spcBef>
              <a:spcAft>
                <a:spcPts val="0"/>
              </a:spcAft>
              <a:buClr>
                <a:schemeClr val="dk1"/>
              </a:buClr>
              <a:buSzPts val="3733"/>
              <a:buFont typeface="Arial"/>
              <a:buChar char="–"/>
              <a:defRPr sz="3733"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4pPr>
            <a:lvl5pPr marL="2286000" marR="0" lvl="4"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5pPr>
            <a:lvl6pPr marL="2743200" marR="0" lvl="5"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6pPr>
            <a:lvl7pPr marL="3200400" marR="0" lvl="6"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7pPr>
            <a:lvl8pPr marL="3657600" marR="0" lvl="7"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8pPr>
            <a:lvl9pPr marL="4114800" marR="0" lvl="8" indent="-397954" algn="l" rtl="0">
              <a:spcBef>
                <a:spcPts val="533"/>
              </a:spcBef>
              <a:spcAft>
                <a:spcPts val="0"/>
              </a:spcAft>
              <a:buClr>
                <a:schemeClr val="dk1"/>
              </a:buClr>
              <a:buSzPts val="2667"/>
              <a:buFont typeface="Arial"/>
              <a:buChar char="•"/>
              <a:defRPr sz="2667" b="0" i="0" u="none" strike="noStrike" cap="none">
                <a:solidFill>
                  <a:schemeClr val="dk1"/>
                </a:solidFill>
                <a:latin typeface="Arial"/>
                <a:ea typeface="Arial"/>
                <a:cs typeface="Arial"/>
                <a:sym typeface="Arial"/>
              </a:defRPr>
            </a:lvl9pPr>
          </a:lstStyle>
          <a:p>
            <a:endParaRPr/>
          </a:p>
        </p:txBody>
      </p:sp>
      <p:grpSp>
        <p:nvGrpSpPr>
          <p:cNvPr id="170" name="Google Shape;170;p49"/>
          <p:cNvGrpSpPr/>
          <p:nvPr/>
        </p:nvGrpSpPr>
        <p:grpSpPr>
          <a:xfrm>
            <a:off x="472011" y="1508786"/>
            <a:ext cx="3799787" cy="4865561"/>
            <a:chOff x="354008" y="1131589"/>
            <a:chExt cx="2849840" cy="3649171"/>
          </a:xfrm>
        </p:grpSpPr>
        <p:sp>
          <p:nvSpPr>
            <p:cNvPr id="171" name="Google Shape;171;p49"/>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2" name="Google Shape;172;p49"/>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3" name="Google Shape;173;p49"/>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1"/>
          <p:cNvSpPr>
            <a:spLocks noGrp="1"/>
          </p:cNvSpPr>
          <p:nvPr>
            <p:ph type="pic" idx="2"/>
          </p:nvPr>
        </p:nvSpPr>
        <p:spPr>
          <a:xfrm>
            <a:off x="5183188" y="987425"/>
            <a:ext cx="6172200" cy="4873625"/>
          </a:xfrm>
          <a:prstGeom prst="rect">
            <a:avLst/>
          </a:prstGeom>
          <a:noFill/>
          <a:ln>
            <a:noFill/>
          </a:ln>
        </p:spPr>
      </p:sp>
      <p:sp>
        <p:nvSpPr>
          <p:cNvPr id="72" name="Google Shape;72;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3" name="Google Shape;7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lscrib.com/download/systems-programming-and-operating-systems-by-dhamdhere_59b64cb7dc0d60182f8ceb1f_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earnengineering.in/pdf-principles-of-compiler-design-by-alfred-v-aho-j-d-ullman-free-download/"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
          <p:cNvSpPr/>
          <p:nvPr/>
        </p:nvSpPr>
        <p:spPr>
          <a:xfrm>
            <a:off x="-4421" y="5427341"/>
            <a:ext cx="12196420"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2" name="Google Shape;182;p1"/>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83" name="Google Shape;183;p1"/>
          <p:cNvGraphicFramePr>
            <a:graphicFrameLocks noSelect="1"/>
          </p:cNvGraphicFramePr>
          <p:nvPr/>
        </p:nvGraphicFramePr>
        <p:xfrm>
          <a:off x="76788" y="3121720"/>
          <a:ext cx="3303056" cy="3148059"/>
        </p:xfrm>
        <a:graphic>
          <a:graphicData uri="http://schemas.openxmlformats.org/presentationml/2006/ole">
            <p:oleObj spid="_x0000_m1026" r:id="rId4" imgW="0" imgH="0" progId="">
              <p:embed/>
            </p:oleObj>
          </a:graphicData>
        </a:graphic>
      </p:graphicFrame>
      <p:sp>
        <p:nvSpPr>
          <p:cNvPr id="184" name="Google Shape;184;p1"/>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5" name="Google Shape;185;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6" name="Google Shape;186;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87" name="Google Shape;187;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8" name="Google Shape;188;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89" name="Google Shape;189;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0" name="Google Shape;190;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191" name="Google Shape;191;p1"/>
          <p:cNvSpPr txBox="1"/>
          <p:nvPr/>
        </p:nvSpPr>
        <p:spPr>
          <a:xfrm>
            <a:off x="2127857" y="2051945"/>
            <a:ext cx="9063318" cy="5475345"/>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3200" b="1" u="none">
                <a:solidFill>
                  <a:schemeClr val="dk1"/>
                </a:solidFill>
                <a:latin typeface="Arial Black"/>
                <a:ea typeface="Arial Black"/>
                <a:cs typeface="Arial Black"/>
                <a:sym typeface="Arial Black"/>
              </a:rPr>
              <a:t>University Institute of Engineering</a:t>
            </a:r>
            <a:endParaRPr/>
          </a:p>
          <a:p>
            <a:pPr marL="0" marR="0" lvl="0" indent="0" algn="ctr" rtl="0">
              <a:lnSpc>
                <a:spcPct val="90000"/>
              </a:lnSpc>
              <a:spcBef>
                <a:spcPts val="1120"/>
              </a:spcBef>
              <a:spcAft>
                <a:spcPts val="0"/>
              </a:spcAft>
              <a:buNone/>
            </a:pPr>
            <a:r>
              <a:rPr lang="en-US" sz="3200" b="1" u="none">
                <a:solidFill>
                  <a:schemeClr val="dk1"/>
                </a:solidFill>
                <a:latin typeface="Arial Black"/>
                <a:ea typeface="Arial Black"/>
                <a:cs typeface="Arial Black"/>
                <a:sym typeface="Arial Black"/>
              </a:rPr>
              <a:t>DEPARTMENT OF COMPUTER SCIENCE &amp; ENGINEERING</a:t>
            </a:r>
            <a:endParaRPr sz="3200" b="1" u="none">
              <a:solidFill>
                <a:schemeClr val="dk1"/>
              </a:solidFill>
              <a:latin typeface="Arial Black"/>
              <a:ea typeface="Arial Black"/>
              <a:cs typeface="Arial Black"/>
              <a:sym typeface="Arial Black"/>
            </a:endParaRPr>
          </a:p>
          <a:p>
            <a:pPr marL="0" marR="0" lvl="0" indent="0" algn="ctr" rtl="0">
              <a:lnSpc>
                <a:spcPct val="90000"/>
              </a:lnSpc>
              <a:spcBef>
                <a:spcPts val="1120"/>
              </a:spcBef>
              <a:spcAft>
                <a:spcPts val="0"/>
              </a:spcAft>
              <a:buNone/>
            </a:pPr>
            <a:r>
              <a:rPr lang="en-US" sz="2800" b="0" u="none">
                <a:solidFill>
                  <a:schemeClr val="dk1"/>
                </a:solidFill>
                <a:latin typeface="Times New Roman"/>
                <a:ea typeface="Times New Roman"/>
                <a:cs typeface="Times New Roman"/>
                <a:sym typeface="Times New Roman"/>
              </a:rPr>
              <a:t>Bachelor of  Engineering  </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Name: System Programming</a:t>
            </a:r>
            <a:endParaRPr/>
          </a:p>
          <a:p>
            <a:pPr marL="0" marR="0" lvl="0" indent="0" algn="ctr" rtl="0">
              <a:lnSpc>
                <a:spcPct val="90000"/>
              </a:lnSpc>
              <a:spcBef>
                <a:spcPts val="980"/>
              </a:spcBef>
              <a:spcAft>
                <a:spcPts val="0"/>
              </a:spcAft>
              <a:buNone/>
            </a:pPr>
            <a:r>
              <a:rPr lang="en-US" sz="2800" b="0" u="none">
                <a:solidFill>
                  <a:schemeClr val="dk1"/>
                </a:solidFill>
                <a:latin typeface="Times New Roman"/>
                <a:ea typeface="Times New Roman"/>
                <a:cs typeface="Times New Roman"/>
                <a:sym typeface="Times New Roman"/>
              </a:rPr>
              <a:t>Subject Code: CST-281</a:t>
            </a:r>
            <a:endParaRPr sz="2400" b="0" u="none">
              <a:solidFill>
                <a:schemeClr val="dk1"/>
              </a:solidFill>
              <a:latin typeface="Calibri"/>
              <a:ea typeface="Calibri"/>
              <a:cs typeface="Calibri"/>
              <a:sym typeface="Calibri"/>
            </a:endParaRPr>
          </a:p>
          <a:p>
            <a:pPr marL="0" marR="0" lvl="0" indent="0" algn="ctr" rtl="0">
              <a:lnSpc>
                <a:spcPct val="90000"/>
              </a:lnSpc>
              <a:spcBef>
                <a:spcPts val="98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endParaRPr sz="3200" b="1" u="none">
              <a:solidFill>
                <a:srgbClr val="262626"/>
              </a:solidFill>
              <a:latin typeface="Times New Roman"/>
              <a:ea typeface="Times New Roman"/>
              <a:cs typeface="Times New Roman"/>
              <a:sym typeface="Times New Roman"/>
            </a:endParaRPr>
          </a:p>
          <a:p>
            <a:pPr marL="0" marR="0" lvl="0" indent="0" algn="ctr" rtl="0">
              <a:lnSpc>
                <a:spcPct val="90000"/>
              </a:lnSpc>
              <a:spcBef>
                <a:spcPts val="1120"/>
              </a:spcBef>
              <a:spcAft>
                <a:spcPts val="0"/>
              </a:spcAft>
              <a:buNone/>
            </a:pPr>
            <a:r>
              <a:rPr lang="en-US" sz="3200" b="1" u="none">
                <a:solidFill>
                  <a:srgbClr val="262626"/>
                </a:solidFill>
                <a:latin typeface="Times New Roman"/>
                <a:ea typeface="Times New Roman"/>
                <a:cs typeface="Times New Roman"/>
                <a:sym typeface="Times New Roman"/>
              </a:rPr>
              <a:t> </a:t>
            </a:r>
            <a:endParaRPr sz="3200" b="1" u="none">
              <a:solidFill>
                <a:srgbClr val="262626"/>
              </a:solidFill>
              <a:latin typeface="Times New Roman"/>
              <a:ea typeface="Times New Roman"/>
              <a:cs typeface="Times New Roman"/>
              <a:sym typeface="Times New Roman"/>
            </a:endParaRPr>
          </a:p>
          <a:p>
            <a:pPr marL="0" marR="0" lvl="0" indent="0" algn="l" rtl="0">
              <a:spcBef>
                <a:spcPts val="1120"/>
              </a:spcBef>
              <a:spcAft>
                <a:spcPts val="0"/>
              </a:spcAft>
              <a:buNone/>
            </a:pPr>
            <a:endParaRPr sz="1600" b="0" u="none">
              <a:solidFill>
                <a:schemeClr val="dk1"/>
              </a:solidFill>
              <a:latin typeface="Raleway ExtraBold"/>
              <a:ea typeface="Raleway ExtraBold"/>
              <a:cs typeface="Raleway ExtraBold"/>
              <a:sym typeface="Raleway ExtraBold"/>
            </a:endParaRPr>
          </a:p>
        </p:txBody>
      </p:sp>
      <p:sp>
        <p:nvSpPr>
          <p:cNvPr id="192" name="Google Shape;192;p1"/>
          <p:cNvSpPr/>
          <p:nvPr/>
        </p:nvSpPr>
        <p:spPr>
          <a:xfrm>
            <a:off x="8513890" y="242054"/>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193" name="Google Shape;19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94" name="Google Shape;194;p1"/>
          <p:cNvSpPr/>
          <p:nvPr/>
        </p:nvSpPr>
        <p:spPr>
          <a:xfrm>
            <a:off x="678043" y="6120884"/>
            <a:ext cx="36272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Debuggers</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Setting and Using Breakpoints</a:t>
            </a:r>
            <a:br>
              <a:rPr lang="en-US" b="1"/>
            </a:br>
            <a:endParaRPr/>
          </a:p>
        </p:txBody>
      </p:sp>
      <p:sp>
        <p:nvSpPr>
          <p:cNvPr id="270" name="Google Shape;270;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If you suspect that there is a bug within a statement which is the 1,000th program statement executed, it's not terribly convenient to single-step to it. </a:t>
            </a:r>
            <a:endParaRPr/>
          </a:p>
          <a:p>
            <a:pPr marL="228600" lvl="0" indent="-228600" algn="just" rtl="0">
              <a:lnSpc>
                <a:spcPct val="90000"/>
              </a:lnSpc>
              <a:spcBef>
                <a:spcPts val="1000"/>
              </a:spcBef>
              <a:spcAft>
                <a:spcPts val="0"/>
              </a:spcAft>
              <a:buClr>
                <a:schemeClr val="dk1"/>
              </a:buClr>
              <a:buSzPts val="2800"/>
              <a:buChar char="•"/>
            </a:pPr>
            <a:r>
              <a:rPr lang="en-US"/>
              <a:t>Instead, you would like to run the program until you get ``near'' the suspect statement or subroutine and then single-step the program.</a:t>
            </a:r>
            <a:endParaRPr/>
          </a:p>
          <a:p>
            <a:pPr marL="228600" lvl="0" indent="-228600" algn="just" rtl="0">
              <a:lnSpc>
                <a:spcPct val="90000"/>
              </a:lnSpc>
              <a:spcBef>
                <a:spcPts val="1000"/>
              </a:spcBef>
              <a:spcAft>
                <a:spcPts val="0"/>
              </a:spcAft>
              <a:buClr>
                <a:schemeClr val="dk1"/>
              </a:buClr>
              <a:buSzPts val="2800"/>
              <a:buChar char="•"/>
            </a:pPr>
            <a:r>
              <a:rPr lang="en-US"/>
              <a:t> You would like to ``break'' (suspend) program execution at a particular point within the program --- a breakpoint.</a:t>
            </a:r>
            <a:endParaRPr/>
          </a:p>
          <a:p>
            <a:pPr marL="228600" lvl="0" indent="-228600" algn="just" rtl="0">
              <a:lnSpc>
                <a:spcPct val="90000"/>
              </a:lnSpc>
              <a:spcBef>
                <a:spcPts val="1000"/>
              </a:spcBef>
              <a:spcAft>
                <a:spcPts val="0"/>
              </a:spcAft>
              <a:buClr>
                <a:schemeClr val="dk1"/>
              </a:buClr>
              <a:buSzPts val="2800"/>
              <a:buChar char="•"/>
            </a:pPr>
            <a:r>
              <a:rPr lang="en-US"/>
              <a:t> From that point, you can use </a:t>
            </a:r>
            <a:r>
              <a:rPr lang="en-US" b="1"/>
              <a:t>Run|Step over</a:t>
            </a:r>
            <a:r>
              <a:rPr lang="en-US"/>
              <a:t> or </a:t>
            </a:r>
            <a:r>
              <a:rPr lang="en-US" b="1"/>
              <a:t>Run|Trace into</a:t>
            </a:r>
            <a:r>
              <a:rPr lang="en-US"/>
              <a:t>.</a:t>
            </a:r>
            <a:endParaRPr/>
          </a:p>
          <a:p>
            <a:pPr marL="228600" lvl="0" indent="-50800" algn="just" rtl="0">
              <a:lnSpc>
                <a:spcPct val="90000"/>
              </a:lnSpc>
              <a:spcBef>
                <a:spcPts val="1000"/>
              </a:spcBef>
              <a:spcAft>
                <a:spcPts val="0"/>
              </a:spcAft>
              <a:buClr>
                <a:schemeClr val="dk1"/>
              </a:buClr>
              <a:buSzPts val="2800"/>
              <a:buNone/>
            </a:pPr>
            <a:endParaRPr/>
          </a:p>
        </p:txBody>
      </p:sp>
      <p:sp>
        <p:nvSpPr>
          <p:cNvPr id="271" name="Google Shape;27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Setting and Using Breakpoints</a:t>
            </a:r>
            <a:br>
              <a:rPr lang="en-US" b="1"/>
            </a:br>
            <a:endParaRPr/>
          </a:p>
        </p:txBody>
      </p:sp>
      <p:sp>
        <p:nvSpPr>
          <p:cNvPr id="277" name="Google Shape;27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Breakpoints are set by moving the cursor to an executable statement where you would like a break to occur and choosing </a:t>
            </a:r>
            <a:r>
              <a:rPr lang="en-US" b="1"/>
              <a:t>Debug|Toggle breakpoint</a:t>
            </a:r>
            <a:r>
              <a:rPr lang="en-US"/>
              <a:t>. This line is then highlighted. Repeat this process until you have all the breakpoints which you want. </a:t>
            </a:r>
            <a:endParaRPr/>
          </a:p>
          <a:p>
            <a:pPr marL="228600" lvl="0" indent="-228600" algn="just" rtl="0">
              <a:lnSpc>
                <a:spcPct val="90000"/>
              </a:lnSpc>
              <a:spcBef>
                <a:spcPts val="1000"/>
              </a:spcBef>
              <a:spcAft>
                <a:spcPts val="0"/>
              </a:spcAft>
              <a:buClr>
                <a:schemeClr val="dk1"/>
              </a:buClr>
              <a:buSzPct val="100000"/>
              <a:buChar char="•"/>
            </a:pPr>
            <a:r>
              <a:rPr lang="en-US"/>
              <a:t>Choosing </a:t>
            </a:r>
            <a:r>
              <a:rPr lang="en-US" b="1"/>
              <a:t>Run|Run</a:t>
            </a:r>
            <a:r>
              <a:rPr lang="en-US"/>
              <a:t> causes the program to execute until the first breakpoint is encountered. Choosing </a:t>
            </a:r>
            <a:r>
              <a:rPr lang="en-US" b="1"/>
              <a:t>Run|Run</a:t>
            </a:r>
            <a:r>
              <a:rPr lang="en-US"/>
              <a:t> again will run the program until the next breakpoint occurs.</a:t>
            </a:r>
            <a:endParaRPr/>
          </a:p>
          <a:p>
            <a:pPr marL="228600" lvl="0" indent="-228600" algn="just" rtl="0">
              <a:lnSpc>
                <a:spcPct val="90000"/>
              </a:lnSpc>
              <a:spcBef>
                <a:spcPts val="1000"/>
              </a:spcBef>
              <a:spcAft>
                <a:spcPts val="0"/>
              </a:spcAft>
              <a:buClr>
                <a:schemeClr val="dk1"/>
              </a:buClr>
              <a:buSzPct val="100000"/>
              <a:buChar char="•"/>
            </a:pPr>
            <a:r>
              <a:rPr lang="en-US"/>
              <a:t>Choosing </a:t>
            </a:r>
            <a:r>
              <a:rPr lang="en-US" b="1"/>
              <a:t>Debug|Toggle breakpoint</a:t>
            </a:r>
            <a:r>
              <a:rPr lang="en-US"/>
              <a:t> on a line which has a breakpoint already set removes the breakpoint.</a:t>
            </a:r>
            <a:endParaRPr/>
          </a:p>
          <a:p>
            <a:pPr marL="228600" lvl="0" indent="-228600" algn="just" rtl="0">
              <a:lnSpc>
                <a:spcPct val="90000"/>
              </a:lnSpc>
              <a:spcBef>
                <a:spcPts val="1000"/>
              </a:spcBef>
              <a:spcAft>
                <a:spcPts val="0"/>
              </a:spcAft>
              <a:buClr>
                <a:schemeClr val="dk1"/>
              </a:buClr>
              <a:buSzPct val="100000"/>
              <a:buChar char="•"/>
            </a:pPr>
            <a:r>
              <a:rPr lang="en-US" b="1"/>
              <a:t>Debug|Breakpoints</a:t>
            </a:r>
            <a:r>
              <a:rPr lang="en-US"/>
              <a:t> contains several advanced breakpoint options. Among these are editing breakpoints, setting qualifier conditions for breakpoints, and setting a skip count for a breakpoint. Refer to the on-line documentation for details.</a:t>
            </a:r>
            <a:endParaRPr/>
          </a:p>
          <a:p>
            <a:pPr marL="228600" lvl="0" indent="-64135" algn="just" rtl="0">
              <a:lnSpc>
                <a:spcPct val="90000"/>
              </a:lnSpc>
              <a:spcBef>
                <a:spcPts val="1000"/>
              </a:spcBef>
              <a:spcAft>
                <a:spcPts val="0"/>
              </a:spcAft>
              <a:buClr>
                <a:schemeClr val="dk1"/>
              </a:buClr>
              <a:buSzPct val="100000"/>
              <a:buNone/>
            </a:pPr>
            <a:endParaRPr/>
          </a:p>
        </p:txBody>
      </p:sp>
      <p:sp>
        <p:nvSpPr>
          <p:cNvPr id="278" name="Google Shape;2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Viewing and Modifying Variables</a:t>
            </a:r>
            <a:br>
              <a:rPr lang="en-US" b="1"/>
            </a:br>
            <a:endParaRPr/>
          </a:p>
        </p:txBody>
      </p:sp>
      <p:sp>
        <p:nvSpPr>
          <p:cNvPr id="284" name="Google Shape;28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Once you've gotten the program running and stopped at a particular statement , you can look at the values of variables or expressions and modify variables. Obviously, any terms which you reference within an expression must be defined within the current context. Expressions may not contain function calls. </a:t>
            </a:r>
            <a:endParaRPr/>
          </a:p>
          <a:p>
            <a:pPr marL="228600" lvl="0" indent="-228600" algn="just" rtl="0">
              <a:lnSpc>
                <a:spcPct val="90000"/>
              </a:lnSpc>
              <a:spcBef>
                <a:spcPts val="1000"/>
              </a:spcBef>
              <a:spcAft>
                <a:spcPts val="0"/>
              </a:spcAft>
              <a:buClr>
                <a:schemeClr val="dk1"/>
              </a:buClr>
              <a:buSzPts val="2800"/>
              <a:buChar char="•"/>
            </a:pPr>
            <a:r>
              <a:rPr lang="en-US"/>
              <a:t>To check expression values, choose </a:t>
            </a:r>
            <a:r>
              <a:rPr lang="en-US" b="1"/>
              <a:t>Debug|Evaluate/modify</a:t>
            </a:r>
            <a:r>
              <a:rPr lang="en-US"/>
              <a:t>. Type an expression in the </a:t>
            </a:r>
            <a:r>
              <a:rPr lang="en-US" b="1"/>
              <a:t>Expression Field</a:t>
            </a:r>
            <a:r>
              <a:rPr lang="en-US"/>
              <a:t> and press the </a:t>
            </a:r>
            <a:r>
              <a:rPr lang="en-US" b="1"/>
              <a:t>Return</a:t>
            </a:r>
            <a:r>
              <a:rPr lang="en-US"/>
              <a:t> key. The value of the expression will be displayed in the </a:t>
            </a:r>
            <a:r>
              <a:rPr lang="en-US" b="1"/>
              <a:t>Result</a:t>
            </a:r>
            <a:r>
              <a:rPr lang="en-US"/>
              <a:t> field. The on-line documentation contains information for optional result formatting and for displaying several elements of an array.</a:t>
            </a:r>
            <a:endParaRPr/>
          </a:p>
          <a:p>
            <a:pPr marL="228600" lvl="0" indent="-50800" algn="just" rtl="0">
              <a:lnSpc>
                <a:spcPct val="90000"/>
              </a:lnSpc>
              <a:spcBef>
                <a:spcPts val="1000"/>
              </a:spcBef>
              <a:spcAft>
                <a:spcPts val="0"/>
              </a:spcAft>
              <a:buClr>
                <a:schemeClr val="dk1"/>
              </a:buClr>
              <a:buSzPts val="2800"/>
              <a:buNone/>
            </a:pPr>
            <a:endParaRPr/>
          </a:p>
        </p:txBody>
      </p:sp>
      <p:sp>
        <p:nvSpPr>
          <p:cNvPr id="285" name="Google Shape;28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Viewing and Modifying Variables</a:t>
            </a:r>
            <a:br>
              <a:rPr lang="en-US" b="1"/>
            </a:br>
            <a:endParaRPr/>
          </a:p>
        </p:txBody>
      </p:sp>
      <p:sp>
        <p:nvSpPr>
          <p:cNvPr id="291" name="Google Shape;29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You can use the </a:t>
            </a:r>
            <a:r>
              <a:rPr lang="en-US" b="1"/>
              <a:t>Tab</a:t>
            </a:r>
            <a:r>
              <a:rPr lang="en-US"/>
              <a:t> key to move the cursor to the </a:t>
            </a:r>
            <a:r>
              <a:rPr lang="en-US" b="1"/>
              <a:t>New value</a:t>
            </a:r>
            <a:r>
              <a:rPr lang="en-US"/>
              <a:t> field and enter a new value for a simple variable.</a:t>
            </a:r>
            <a:endParaRPr/>
          </a:p>
          <a:p>
            <a:pPr marL="228600" lvl="0" indent="-228600" algn="just" rtl="0">
              <a:lnSpc>
                <a:spcPct val="90000"/>
              </a:lnSpc>
              <a:spcBef>
                <a:spcPts val="1000"/>
              </a:spcBef>
              <a:spcAft>
                <a:spcPts val="0"/>
              </a:spcAft>
              <a:buClr>
                <a:schemeClr val="dk1"/>
              </a:buClr>
              <a:buSzPts val="2800"/>
              <a:buChar char="•"/>
            </a:pPr>
            <a:r>
              <a:rPr lang="en-US" b="1"/>
              <a:t>Debug|Evaluate/modify</a:t>
            </a:r>
            <a:r>
              <a:rPr lang="en-US"/>
              <a:t> can be tiresome to use if you would like to watch what happens to a variable each time a statement executes.</a:t>
            </a:r>
            <a:endParaRPr/>
          </a:p>
          <a:p>
            <a:pPr marL="228600" lvl="0" indent="-228600" algn="just" rtl="0">
              <a:lnSpc>
                <a:spcPct val="90000"/>
              </a:lnSpc>
              <a:spcBef>
                <a:spcPts val="1000"/>
              </a:spcBef>
              <a:spcAft>
                <a:spcPts val="0"/>
              </a:spcAft>
              <a:buClr>
                <a:schemeClr val="dk1"/>
              </a:buClr>
              <a:buSzPts val="2800"/>
              <a:buChar char="•"/>
            </a:pPr>
            <a:r>
              <a:rPr lang="en-US"/>
              <a:t> Use </a:t>
            </a:r>
            <a:r>
              <a:rPr lang="en-US" b="1"/>
              <a:t>Debug|Watches</a:t>
            </a:r>
            <a:r>
              <a:rPr lang="en-US"/>
              <a:t> for this.</a:t>
            </a:r>
            <a:endParaRPr/>
          </a:p>
          <a:p>
            <a:pPr marL="228600" lvl="0" indent="-228600" algn="just" rtl="0">
              <a:lnSpc>
                <a:spcPct val="90000"/>
              </a:lnSpc>
              <a:spcBef>
                <a:spcPts val="1000"/>
              </a:spcBef>
              <a:spcAft>
                <a:spcPts val="0"/>
              </a:spcAft>
              <a:buClr>
                <a:schemeClr val="dk1"/>
              </a:buClr>
              <a:buSzPts val="2800"/>
              <a:buChar char="•"/>
            </a:pPr>
            <a:r>
              <a:rPr lang="en-US"/>
              <a:t>Turbo C++ has a mechanism for easily viewing compound variables (arrays and structures). This mechanism is </a:t>
            </a:r>
            <a:r>
              <a:rPr lang="en-US" b="1"/>
              <a:t>Debug|Inspect.</a:t>
            </a:r>
            <a:endParaRPr/>
          </a:p>
          <a:p>
            <a:pPr marL="228600" lvl="0" indent="-50800" algn="just" rtl="0">
              <a:lnSpc>
                <a:spcPct val="90000"/>
              </a:lnSpc>
              <a:spcBef>
                <a:spcPts val="1000"/>
              </a:spcBef>
              <a:spcAft>
                <a:spcPts val="0"/>
              </a:spcAft>
              <a:buClr>
                <a:schemeClr val="dk1"/>
              </a:buClr>
              <a:buSzPts val="2800"/>
              <a:buNone/>
            </a:pPr>
            <a:endParaRPr/>
          </a:p>
        </p:txBody>
      </p:sp>
      <p:sp>
        <p:nvSpPr>
          <p:cNvPr id="292" name="Google Shape;29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Debugging Features of Turbo C++</a:t>
            </a:r>
            <a:br>
              <a:rPr lang="en-US"/>
            </a:br>
            <a:endParaRPr/>
          </a:p>
        </p:txBody>
      </p:sp>
      <p:sp>
        <p:nvSpPr>
          <p:cNvPr id="298" name="Google Shape;29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Turbo C++ provides many useful debugging features. The debugging features of turbo C++ are available in Debug menu. Some important debugging features of turbo C++ are as follows:</a:t>
            </a:r>
            <a:endParaRPr/>
          </a:p>
          <a:p>
            <a:pPr marL="228600" lvl="0" indent="-228600" algn="just" rtl="0">
              <a:lnSpc>
                <a:spcPct val="90000"/>
              </a:lnSpc>
              <a:spcBef>
                <a:spcPts val="1000"/>
              </a:spcBef>
              <a:spcAft>
                <a:spcPts val="0"/>
              </a:spcAft>
              <a:buClr>
                <a:schemeClr val="dk1"/>
              </a:buClr>
              <a:buSzPts val="2800"/>
              <a:buChar char="•"/>
            </a:pPr>
            <a:r>
              <a:rPr lang="en-US" b="1"/>
              <a:t>Single stepping</a:t>
            </a:r>
            <a:endParaRPr/>
          </a:p>
          <a:p>
            <a:pPr marL="228600" lvl="0" indent="-228600" algn="just" rtl="0">
              <a:lnSpc>
                <a:spcPct val="90000"/>
              </a:lnSpc>
              <a:spcBef>
                <a:spcPts val="1000"/>
              </a:spcBef>
              <a:spcAft>
                <a:spcPts val="0"/>
              </a:spcAft>
              <a:buClr>
                <a:schemeClr val="dk1"/>
              </a:buClr>
              <a:buSzPts val="2800"/>
              <a:buChar char="•"/>
            </a:pPr>
            <a:r>
              <a:rPr lang="en-US"/>
              <a:t>A program may not execute even if it has been compiled successfully. The debugger provides the facility to find errors by executing one line of the program at one point. It enables the programmer to detect the exact place of error. The following procedure is used to execute one step at a time with single stepping:</a:t>
            </a:r>
            <a:endParaRPr/>
          </a:p>
          <a:p>
            <a:pPr marL="228600" lvl="0" indent="-228600" algn="just" rtl="0">
              <a:lnSpc>
                <a:spcPct val="90000"/>
              </a:lnSpc>
              <a:spcBef>
                <a:spcPts val="1000"/>
              </a:spcBef>
              <a:spcAft>
                <a:spcPts val="0"/>
              </a:spcAft>
              <a:buClr>
                <a:schemeClr val="dk1"/>
              </a:buClr>
              <a:buSzPts val="2800"/>
              <a:buChar char="•"/>
            </a:pPr>
            <a:r>
              <a:rPr lang="en-US"/>
              <a:t>Select Run &gt; Trace Into OR press F7 key.</a:t>
            </a:r>
            <a:endParaRPr/>
          </a:p>
          <a:p>
            <a:pPr marL="228600" lvl="0" indent="-50800" algn="just" rtl="0">
              <a:lnSpc>
                <a:spcPct val="90000"/>
              </a:lnSpc>
              <a:spcBef>
                <a:spcPts val="1000"/>
              </a:spcBef>
              <a:spcAft>
                <a:spcPts val="0"/>
              </a:spcAft>
              <a:buClr>
                <a:schemeClr val="dk1"/>
              </a:buClr>
              <a:buSzPts val="2800"/>
              <a:buNone/>
            </a:pPr>
            <a:endParaRPr/>
          </a:p>
        </p:txBody>
      </p:sp>
      <p:sp>
        <p:nvSpPr>
          <p:cNvPr id="299" name="Google Shape;29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Debugging Features of Turbo C++:Watches</a:t>
            </a:r>
            <a:endParaRPr/>
          </a:p>
        </p:txBody>
      </p:sp>
      <p:sp>
        <p:nvSpPr>
          <p:cNvPr id="305" name="Google Shape;305;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chemeClr val="dk1"/>
              </a:buClr>
              <a:buSzPct val="100000"/>
              <a:buChar char="•"/>
            </a:pPr>
            <a:r>
              <a:rPr lang="en-US"/>
              <a:t>The watch or watch expression is used to check the value of variable as the program executes. It indicates how the values of variables change during program execution. It is normally used in combination with single stepping.</a:t>
            </a:r>
            <a:endParaRPr/>
          </a:p>
          <a:p>
            <a:pPr marL="228600" lvl="0" indent="-228600" algn="just" rtl="0">
              <a:lnSpc>
                <a:spcPct val="90000"/>
              </a:lnSpc>
              <a:spcBef>
                <a:spcPts val="1000"/>
              </a:spcBef>
              <a:spcAft>
                <a:spcPts val="0"/>
              </a:spcAft>
              <a:buClr>
                <a:schemeClr val="dk1"/>
              </a:buClr>
              <a:buSzPct val="100000"/>
              <a:buChar char="•"/>
            </a:pPr>
            <a:r>
              <a:rPr lang="en-US"/>
              <a:t>The following procedure is used to use watch expression:</a:t>
            </a:r>
            <a:endParaRPr/>
          </a:p>
          <a:p>
            <a:pPr marL="228600" lvl="0" indent="-228600" algn="just" rtl="0">
              <a:lnSpc>
                <a:spcPct val="90000"/>
              </a:lnSpc>
              <a:spcBef>
                <a:spcPts val="1000"/>
              </a:spcBef>
              <a:spcAft>
                <a:spcPts val="0"/>
              </a:spcAft>
              <a:buClr>
                <a:schemeClr val="dk1"/>
              </a:buClr>
              <a:buSzPct val="100000"/>
              <a:buChar char="•"/>
            </a:pPr>
            <a:r>
              <a:rPr lang="en-US"/>
              <a:t>Place the cursor on the variable whose value is to be checked.</a:t>
            </a:r>
            <a:endParaRPr/>
          </a:p>
          <a:p>
            <a:pPr marL="228600" lvl="0" indent="-228600" algn="just" rtl="0">
              <a:lnSpc>
                <a:spcPct val="90000"/>
              </a:lnSpc>
              <a:spcBef>
                <a:spcPts val="1000"/>
              </a:spcBef>
              <a:spcAft>
                <a:spcPts val="0"/>
              </a:spcAft>
              <a:buClr>
                <a:schemeClr val="dk1"/>
              </a:buClr>
              <a:buSzPct val="100000"/>
              <a:buChar char="•"/>
            </a:pPr>
            <a:r>
              <a:rPr lang="en-US"/>
              <a:t>Select Debug&gt;Watches. A submenu will appear.</a:t>
            </a:r>
            <a:endParaRPr/>
          </a:p>
          <a:p>
            <a:pPr marL="228600" lvl="0" indent="-228600" algn="just" rtl="0">
              <a:lnSpc>
                <a:spcPct val="90000"/>
              </a:lnSpc>
              <a:spcBef>
                <a:spcPts val="1000"/>
              </a:spcBef>
              <a:spcAft>
                <a:spcPts val="0"/>
              </a:spcAft>
              <a:buClr>
                <a:schemeClr val="dk1"/>
              </a:buClr>
              <a:buSzPct val="100000"/>
              <a:buChar char="•"/>
            </a:pPr>
            <a:r>
              <a:rPr lang="en-US"/>
              <a:t>Select ADD Watch from the submenu. Or press CTRL + F7. A dialog box will appear. The selected variable will appear in Watch expression field.</a:t>
            </a:r>
            <a:endParaRPr/>
          </a:p>
          <a:p>
            <a:pPr marL="228600" lvl="0" indent="-228600" algn="just" rtl="0">
              <a:lnSpc>
                <a:spcPct val="90000"/>
              </a:lnSpc>
              <a:spcBef>
                <a:spcPts val="1000"/>
              </a:spcBef>
              <a:spcAft>
                <a:spcPts val="0"/>
              </a:spcAft>
              <a:buClr>
                <a:schemeClr val="dk1"/>
              </a:buClr>
              <a:buSzPct val="100000"/>
              <a:buChar char="•"/>
            </a:pPr>
            <a:r>
              <a:rPr lang="en-US"/>
              <a:t>Click OK or press enter. A new window will appear indicating that the selected symbol is undefined.</a:t>
            </a:r>
            <a:endParaRPr/>
          </a:p>
          <a:p>
            <a:pPr marL="228600" lvl="0" indent="-228600" algn="just" rtl="0">
              <a:lnSpc>
                <a:spcPct val="90000"/>
              </a:lnSpc>
              <a:spcBef>
                <a:spcPts val="1000"/>
              </a:spcBef>
              <a:spcAft>
                <a:spcPts val="0"/>
              </a:spcAft>
              <a:buClr>
                <a:schemeClr val="dk1"/>
              </a:buClr>
              <a:buSzPct val="100000"/>
              <a:buChar char="•"/>
            </a:pPr>
            <a:r>
              <a:rPr lang="en-US"/>
              <a:t>Select Run &gt; Trace Into Or press F7 to execute single stepping. The values of the selected variable will appear in watch window.</a:t>
            </a:r>
            <a:endParaRPr/>
          </a:p>
          <a:p>
            <a:pPr marL="228600" lvl="0" indent="-64135" algn="just" rtl="0">
              <a:lnSpc>
                <a:spcPct val="90000"/>
              </a:lnSpc>
              <a:spcBef>
                <a:spcPts val="1000"/>
              </a:spcBef>
              <a:spcAft>
                <a:spcPts val="0"/>
              </a:spcAft>
              <a:buClr>
                <a:schemeClr val="dk1"/>
              </a:buClr>
              <a:buSzPct val="100000"/>
              <a:buNone/>
            </a:pPr>
            <a:endParaRPr/>
          </a:p>
        </p:txBody>
      </p:sp>
      <p:sp>
        <p:nvSpPr>
          <p:cNvPr id="306" name="Google Shape;30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a:t>Debugging Features of Turbo C++:Breakpoints</a:t>
            </a:r>
            <a:br>
              <a:rPr lang="en-US"/>
            </a:br>
            <a:endParaRPr/>
          </a:p>
        </p:txBody>
      </p:sp>
      <p:sp>
        <p:nvSpPr>
          <p:cNvPr id="312" name="Google Shape;31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breakpoint is used to mark a part of program where program execution will stop. The program executes all statements up to the break point and then stops. The user can check the values of a variable at this point by using Watch window by single stepping the remaining part of the program.</a:t>
            </a:r>
            <a:endParaRPr/>
          </a:p>
          <a:p>
            <a:pPr marL="228600" lvl="0" indent="-228600" algn="just" rtl="0">
              <a:lnSpc>
                <a:spcPct val="90000"/>
              </a:lnSpc>
              <a:spcBef>
                <a:spcPts val="1000"/>
              </a:spcBef>
              <a:spcAft>
                <a:spcPts val="0"/>
              </a:spcAft>
              <a:buClr>
                <a:schemeClr val="dk1"/>
              </a:buClr>
              <a:buSzPts val="2800"/>
              <a:buChar char="•"/>
            </a:pPr>
            <a:r>
              <a:rPr lang="en-US"/>
              <a:t>The following procedure is used to insert a breakpoint in the program.</a:t>
            </a:r>
            <a:endParaRPr/>
          </a:p>
          <a:p>
            <a:pPr marL="228600" lvl="0" indent="-228600" algn="just" rtl="0">
              <a:lnSpc>
                <a:spcPct val="90000"/>
              </a:lnSpc>
              <a:spcBef>
                <a:spcPts val="1000"/>
              </a:spcBef>
              <a:spcAft>
                <a:spcPts val="0"/>
              </a:spcAft>
              <a:buClr>
                <a:schemeClr val="dk1"/>
              </a:buClr>
              <a:buSzPts val="2800"/>
              <a:buChar char="•"/>
            </a:pPr>
            <a:r>
              <a:rPr lang="en-US"/>
              <a:t>Place the cursor on the line on which the breakpoint is to be inserted.</a:t>
            </a:r>
            <a:endParaRPr/>
          </a:p>
          <a:p>
            <a:pPr marL="228600" lvl="0" indent="-228600" algn="just" rtl="0">
              <a:lnSpc>
                <a:spcPct val="90000"/>
              </a:lnSpc>
              <a:spcBef>
                <a:spcPts val="1000"/>
              </a:spcBef>
              <a:spcAft>
                <a:spcPts val="0"/>
              </a:spcAft>
              <a:buClr>
                <a:schemeClr val="dk1"/>
              </a:buClr>
              <a:buSzPts val="2800"/>
              <a:buChar char="•"/>
            </a:pPr>
            <a:r>
              <a:rPr lang="en-US"/>
              <a:t>Select Debug &gt; Toggle breakpoint Or press CTRL + F8. The breakpoint will be inserted and the line will be highlighted.</a:t>
            </a:r>
            <a:endParaRPr/>
          </a:p>
          <a:p>
            <a:pPr marL="228600" lvl="0" indent="-50800" algn="just" rtl="0">
              <a:lnSpc>
                <a:spcPct val="90000"/>
              </a:lnSpc>
              <a:spcBef>
                <a:spcPts val="1000"/>
              </a:spcBef>
              <a:spcAft>
                <a:spcPts val="0"/>
              </a:spcAft>
              <a:buClr>
                <a:schemeClr val="dk1"/>
              </a:buClr>
              <a:buSzPts val="2800"/>
              <a:buNone/>
            </a:pPr>
            <a:endParaRPr/>
          </a:p>
        </p:txBody>
      </p:sp>
      <p:sp>
        <p:nvSpPr>
          <p:cNvPr id="313" name="Google Shape;31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Debugging Features of Turbo C++:Evaluate/Modify Window</a:t>
            </a:r>
            <a:endParaRPr/>
          </a:p>
        </p:txBody>
      </p:sp>
      <p:sp>
        <p:nvSpPr>
          <p:cNvPr id="319" name="Google Shape;31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The evaluate/Modify window is used to change the value of variable during program execution. It can be useful if the user is single stepping the program and wants to change the value of a certain variable. The following procedure is used to evaluate/modify window:</a:t>
            </a:r>
            <a:endParaRPr/>
          </a:p>
          <a:p>
            <a:pPr marL="228600" lvl="0" indent="-228600" algn="just" rtl="0">
              <a:lnSpc>
                <a:spcPct val="90000"/>
              </a:lnSpc>
              <a:spcBef>
                <a:spcPts val="1000"/>
              </a:spcBef>
              <a:spcAft>
                <a:spcPts val="0"/>
              </a:spcAft>
              <a:buClr>
                <a:schemeClr val="dk1"/>
              </a:buClr>
              <a:buSzPts val="2800"/>
              <a:buChar char="•"/>
            </a:pPr>
            <a:r>
              <a:rPr lang="en-US"/>
              <a:t>Select Debug &gt; Evaluate/modify. A new window will appear with three fields.</a:t>
            </a:r>
            <a:endParaRPr/>
          </a:p>
          <a:p>
            <a:pPr marL="228600" lvl="0" indent="-228600" algn="just" rtl="0">
              <a:lnSpc>
                <a:spcPct val="90000"/>
              </a:lnSpc>
              <a:spcBef>
                <a:spcPts val="1000"/>
              </a:spcBef>
              <a:spcAft>
                <a:spcPts val="0"/>
              </a:spcAft>
              <a:buClr>
                <a:schemeClr val="dk1"/>
              </a:buClr>
              <a:buSzPts val="2800"/>
              <a:buChar char="•"/>
            </a:pPr>
            <a:r>
              <a:rPr lang="en-US"/>
              <a:t>Enter the name of the variable whose value is to be modified in Expression field.</a:t>
            </a:r>
            <a:endParaRPr/>
          </a:p>
          <a:p>
            <a:pPr marL="228600" lvl="0" indent="-228600" algn="just" rtl="0">
              <a:lnSpc>
                <a:spcPct val="90000"/>
              </a:lnSpc>
              <a:spcBef>
                <a:spcPts val="1000"/>
              </a:spcBef>
              <a:spcAft>
                <a:spcPts val="0"/>
              </a:spcAft>
              <a:buClr>
                <a:schemeClr val="dk1"/>
              </a:buClr>
              <a:buSzPts val="2800"/>
              <a:buChar char="•"/>
            </a:pPr>
            <a:r>
              <a:rPr lang="en-US"/>
              <a:t>Enter the new value for the variable in New Value field. The value of the third field Result will also change automatically.</a:t>
            </a:r>
            <a:endParaRPr/>
          </a:p>
          <a:p>
            <a:pPr marL="228600" lvl="0" indent="-50800" algn="just" rtl="0">
              <a:lnSpc>
                <a:spcPct val="90000"/>
              </a:lnSpc>
              <a:spcBef>
                <a:spcPts val="1000"/>
              </a:spcBef>
              <a:spcAft>
                <a:spcPts val="0"/>
              </a:spcAft>
              <a:buClr>
                <a:schemeClr val="dk1"/>
              </a:buClr>
              <a:buSzPts val="2800"/>
              <a:buNone/>
            </a:pPr>
            <a:endParaRPr/>
          </a:p>
        </p:txBody>
      </p:sp>
      <p:sp>
        <p:nvSpPr>
          <p:cNvPr id="320" name="Google Shape;3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r>
              <a:rPr lang="en-US" dirty="0" smtClean="0">
                <a:hlinkClick r:id="rId3"/>
              </a:rPr>
              <a:t>[PDF] Systems Programming and Operating Systems by </a:t>
            </a:r>
            <a:r>
              <a:rPr lang="en-US" dirty="0" err="1" smtClean="0">
                <a:hlinkClick r:id="rId3"/>
              </a:rPr>
              <a:t>Dhamdhere</a:t>
            </a:r>
            <a:r>
              <a:rPr lang="en-US" dirty="0" smtClean="0">
                <a:hlinkClick r:id="rId3"/>
              </a:rPr>
              <a:t> - Free Download PDF      (dlscrib.com)</a:t>
            </a:r>
            <a:endParaRPr lang="en-US" dirty="0" smtClean="0"/>
          </a:p>
          <a:p>
            <a:r>
              <a:rPr lang="en-US" dirty="0" smtClean="0">
                <a:hlinkClick r:id="rId4"/>
              </a:rPr>
              <a:t>[PDF] Principles of Compiler Design By Alfred V. </a:t>
            </a:r>
            <a:r>
              <a:rPr lang="en-US" dirty="0" err="1" smtClean="0">
                <a:hlinkClick r:id="rId4"/>
              </a:rPr>
              <a:t>Aho</a:t>
            </a:r>
            <a:r>
              <a:rPr lang="en-US" dirty="0" smtClean="0">
                <a:hlinkClick r:id="rId4"/>
              </a:rPr>
              <a:t> &amp; </a:t>
            </a:r>
            <a:r>
              <a:rPr lang="en-US" dirty="0" err="1" smtClean="0">
                <a:hlinkClick r:id="rId4"/>
              </a:rPr>
              <a:t>J.D.Ullman</a:t>
            </a:r>
            <a:r>
              <a:rPr lang="en-US" dirty="0" smtClean="0">
                <a:hlinkClick r:id="rId4"/>
              </a:rPr>
              <a:t> Free Download – </a:t>
            </a:r>
            <a:r>
              <a:rPr lang="en-US" dirty="0" err="1" smtClean="0">
                <a:hlinkClick r:id="rId4"/>
              </a:rPr>
              <a:t>Learnengineering.in</a:t>
            </a:r>
            <a:endParaRPr lang="en-US" smtClean="0"/>
          </a:p>
          <a:p>
            <a:pPr marL="228600" lvl="0" indent="-50800" algn="l" rtl="0">
              <a:lnSpc>
                <a:spcPct val="90000"/>
              </a:lnSpc>
              <a:spcBef>
                <a:spcPts val="1000"/>
              </a:spcBef>
              <a:spcAft>
                <a:spcPts val="0"/>
              </a:spcAft>
              <a:buClr>
                <a:schemeClr val="dk1"/>
              </a:buClr>
              <a:buSzPts val="2800"/>
              <a:buNone/>
            </a:pPr>
            <a:endParaRPr/>
          </a:p>
        </p:txBody>
      </p:sp>
      <p:sp>
        <p:nvSpPr>
          <p:cNvPr id="326" name="Google Shape;326;p19"/>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7" name="Google Shape;327;p19"/>
          <p:cNvSpPr txBox="1">
            <a:spLocks noGrp="1"/>
          </p:cNvSpPr>
          <p:nvPr>
            <p:ph type="title"/>
          </p:nvPr>
        </p:nvSpPr>
        <p:spPr>
          <a:xfrm>
            <a:off x="838200" y="365125"/>
            <a:ext cx="10515600" cy="1325563"/>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solidFill>
                  <a:schemeClr val="dk1"/>
                </a:solidFill>
                <a:latin typeface="Times New Roman"/>
                <a:ea typeface="Times New Roman"/>
                <a:cs typeface="Times New Roman"/>
                <a:sym typeface="Times New Roman"/>
              </a:rPr>
              <a:t>References</a:t>
            </a:r>
            <a:br>
              <a:rPr lang="en-US">
                <a:solidFill>
                  <a:schemeClr val="dk1"/>
                </a:solidFill>
                <a:latin typeface="Times New Roman"/>
                <a:ea typeface="Times New Roman"/>
                <a:cs typeface="Times New Roman"/>
                <a:sym typeface="Times New Roman"/>
              </a:rPr>
            </a:br>
            <a:endParaRPr>
              <a:solidFill>
                <a:schemeClr val="dk1"/>
              </a:solidFill>
              <a:latin typeface="Times New Roman"/>
              <a:ea typeface="Times New Roman"/>
              <a:cs typeface="Times New Roman"/>
              <a:sym typeface="Times New Roman"/>
            </a:endParaRPr>
          </a:p>
        </p:txBody>
      </p:sp>
      <p:sp>
        <p:nvSpPr>
          <p:cNvPr id="328" name="Google Shape;328;p19"/>
          <p:cNvSpPr/>
          <p:nvPr/>
        </p:nvSpPr>
        <p:spPr>
          <a:xfrm>
            <a:off x="83919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329" name="Google Shape;32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3"/>
        <p:cNvGrpSpPr/>
        <p:nvPr/>
      </p:nvGrpSpPr>
      <p:grpSpPr>
        <a:xfrm>
          <a:off x="0" y="0"/>
          <a:ext cx="0" cy="0"/>
          <a:chOff x="0" y="0"/>
          <a:chExt cx="0" cy="0"/>
        </a:xfrm>
      </p:grpSpPr>
      <p:sp>
        <p:nvSpPr>
          <p:cNvPr id="334" name="Google Shape;334;p20"/>
          <p:cNvSpPr/>
          <p:nvPr/>
        </p:nvSpPr>
        <p:spPr>
          <a:xfrm>
            <a:off x="0" y="0"/>
            <a:ext cx="12192000" cy="4686918"/>
          </a:xfrm>
          <a:prstGeom prst="rect">
            <a:avLst/>
          </a:prstGeom>
          <a:solidFill>
            <a:srgbClr val="385623">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cxnSp>
        <p:nvCxnSpPr>
          <p:cNvPr id="335" name="Google Shape;335;p20"/>
          <p:cNvCxnSpPr/>
          <p:nvPr/>
        </p:nvCxnSpPr>
        <p:spPr>
          <a:xfrm>
            <a:off x="9347200" y="0"/>
            <a:ext cx="1828800" cy="1828800"/>
          </a:xfrm>
          <a:prstGeom prst="straightConnector1">
            <a:avLst/>
          </a:prstGeom>
          <a:noFill/>
          <a:ln w="9525" cap="flat" cmpd="sng">
            <a:solidFill>
              <a:schemeClr val="accent2"/>
            </a:solidFill>
            <a:prstDash val="solid"/>
            <a:miter lim="800000"/>
            <a:headEnd type="none" w="sm" len="sm"/>
            <a:tailEnd type="none" w="sm" len="sm"/>
          </a:ln>
        </p:spPr>
      </p:cxnSp>
      <p:cxnSp>
        <p:nvCxnSpPr>
          <p:cNvPr id="336" name="Google Shape;336;p20"/>
          <p:cNvCxnSpPr/>
          <p:nvPr/>
        </p:nvCxnSpPr>
        <p:spPr>
          <a:xfrm>
            <a:off x="10169128" y="0"/>
            <a:ext cx="663972" cy="663972"/>
          </a:xfrm>
          <a:prstGeom prst="straightConnector1">
            <a:avLst/>
          </a:prstGeom>
          <a:noFill/>
          <a:ln w="9525" cap="flat" cmpd="sng">
            <a:solidFill>
              <a:schemeClr val="accent2"/>
            </a:solidFill>
            <a:prstDash val="solid"/>
            <a:miter lim="800000"/>
            <a:headEnd type="none" w="sm" len="sm"/>
            <a:tailEnd type="none" w="sm" len="sm"/>
          </a:ln>
        </p:spPr>
      </p:cxnSp>
      <p:cxnSp>
        <p:nvCxnSpPr>
          <p:cNvPr id="337" name="Google Shape;337;p20"/>
          <p:cNvCxnSpPr/>
          <p:nvPr/>
        </p:nvCxnSpPr>
        <p:spPr>
          <a:xfrm>
            <a:off x="733426" y="6294597"/>
            <a:ext cx="558345" cy="558345"/>
          </a:xfrm>
          <a:prstGeom prst="straightConnector1">
            <a:avLst/>
          </a:prstGeom>
          <a:noFill/>
          <a:ln w="9525" cap="flat" cmpd="sng">
            <a:solidFill>
              <a:schemeClr val="accent2"/>
            </a:solidFill>
            <a:prstDash val="solid"/>
            <a:miter lim="800000"/>
            <a:headEnd type="none" w="sm" len="sm"/>
            <a:tailEnd type="none" w="sm" len="sm"/>
          </a:ln>
        </p:spPr>
      </p:cxnSp>
      <p:cxnSp>
        <p:nvCxnSpPr>
          <p:cNvPr id="338" name="Google Shape;338;p20"/>
          <p:cNvCxnSpPr/>
          <p:nvPr/>
        </p:nvCxnSpPr>
        <p:spPr>
          <a:xfrm>
            <a:off x="390526" y="5129689"/>
            <a:ext cx="1728311" cy="1728311"/>
          </a:xfrm>
          <a:prstGeom prst="straightConnector1">
            <a:avLst/>
          </a:prstGeom>
          <a:noFill/>
          <a:ln w="9525" cap="flat" cmpd="sng">
            <a:solidFill>
              <a:schemeClr val="accent2"/>
            </a:solidFill>
            <a:prstDash val="solid"/>
            <a:miter lim="800000"/>
            <a:headEnd type="none" w="sm" len="sm"/>
            <a:tailEnd type="none" w="sm" len="sm"/>
          </a:ln>
        </p:spPr>
      </p:cxnSp>
      <p:sp>
        <p:nvSpPr>
          <p:cNvPr id="339" name="Google Shape;339;p20"/>
          <p:cNvSpPr txBox="1"/>
          <p:nvPr/>
        </p:nvSpPr>
        <p:spPr>
          <a:xfrm>
            <a:off x="1485902" y="2249080"/>
            <a:ext cx="10725148" cy="1231106"/>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8000"/>
              <a:buFont typeface="Arial"/>
              <a:buNone/>
            </a:pPr>
            <a:r>
              <a:rPr lang="en-US" sz="8000" b="0" i="0" u="none" strike="noStrike" cap="none">
                <a:solidFill>
                  <a:srgbClr val="FFFFFF"/>
                </a:solidFill>
                <a:latin typeface="Arial"/>
                <a:ea typeface="Arial"/>
                <a:cs typeface="Arial"/>
                <a:sym typeface="Arial"/>
              </a:rPr>
              <a:t>THANK YOU</a:t>
            </a:r>
            <a:endParaRPr/>
          </a:p>
        </p:txBody>
      </p:sp>
      <p:sp>
        <p:nvSpPr>
          <p:cNvPr id="340" name="Google Shape;340;p20"/>
          <p:cNvSpPr/>
          <p:nvPr/>
        </p:nvSpPr>
        <p:spPr>
          <a:xfrm>
            <a:off x="2641599"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1" name="Google Shape;341;p20"/>
          <p:cNvSpPr/>
          <p:nvPr/>
        </p:nvSpPr>
        <p:spPr>
          <a:xfrm>
            <a:off x="2898774" y="1214279"/>
            <a:ext cx="2430463" cy="322580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2" name="Google Shape;342;p20"/>
          <p:cNvGrpSpPr/>
          <p:nvPr/>
        </p:nvGrpSpPr>
        <p:grpSpPr>
          <a:xfrm>
            <a:off x="237520" y="152400"/>
            <a:ext cx="410563" cy="1612900"/>
            <a:chOff x="83821" y="0"/>
            <a:chExt cx="219636" cy="903079"/>
          </a:xfrm>
        </p:grpSpPr>
        <p:sp>
          <p:nvSpPr>
            <p:cNvPr id="343" name="Google Shape;343;p20"/>
            <p:cNvSpPr/>
            <p:nvPr/>
          </p:nvSpPr>
          <p:spPr>
            <a:xfrm>
              <a:off x="84026" y="0"/>
              <a:ext cx="219431" cy="210952"/>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20"/>
            <p:cNvSpPr/>
            <p:nvPr/>
          </p:nvSpPr>
          <p:spPr>
            <a:xfrm>
              <a:off x="84262" y="408599"/>
              <a:ext cx="219194" cy="494480"/>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20"/>
            <p:cNvSpPr/>
            <p:nvPr/>
          </p:nvSpPr>
          <p:spPr>
            <a:xfrm>
              <a:off x="83821" y="210952"/>
              <a:ext cx="217937" cy="2209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46" name="Google Shape;346;p20"/>
            <p:cNvGraphicFramePr>
              <a:graphicFrameLocks noSelect="1"/>
            </p:cNvGraphicFramePr>
            <p:nvPr/>
          </p:nvGraphicFramePr>
          <p:xfrm>
            <a:off x="100420" y="236973"/>
            <a:ext cx="183878" cy="183422"/>
          </p:xfrm>
          <a:graphic>
            <a:graphicData uri="http://schemas.openxmlformats.org/presentationml/2006/ole">
              <p:oleObj spid="_x0000_m32770" r:id="rId4" imgW="0" imgH="0" progId="">
                <p:embed/>
              </p:oleObj>
            </a:graphicData>
          </a:graphic>
        </p:graphicFrame>
      </p:grpSp>
      <p:sp>
        <p:nvSpPr>
          <p:cNvPr id="347" name="Google Shape;34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rPr>
              <a:pPr marL="0" lvl="0" indent="0" algn="r" rtl="0">
                <a:spcBef>
                  <a:spcPts val="0"/>
                </a:spcBef>
                <a:spcAft>
                  <a:spcPts val="0"/>
                </a:spcAft>
                <a:buNone/>
              </a:pPr>
              <a:t>19</a:t>
            </a:fld>
            <a:endParaRPr>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
          <p:cNvSpPr txBox="1">
            <a:spLocks noGrp="1"/>
          </p:cNvSpPr>
          <p:nvPr>
            <p:ph type="title"/>
          </p:nvPr>
        </p:nvSpPr>
        <p:spPr>
          <a:xfrm>
            <a:off x="838200" y="360361"/>
            <a:ext cx="10515600" cy="127952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Times New Roman"/>
              <a:buNone/>
            </a:pPr>
            <a:r>
              <a:rPr lang="en-US" dirty="0" smtClean="0">
                <a:latin typeface="Times New Roman"/>
                <a:ea typeface="Times New Roman"/>
                <a:cs typeface="Times New Roman"/>
                <a:sym typeface="Times New Roman"/>
              </a:rPr>
              <a:t>Chapter-2.3</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Debuggers</a:t>
            </a:r>
            <a:endParaRPr>
              <a:latin typeface="Times New Roman"/>
              <a:ea typeface="Times New Roman"/>
              <a:cs typeface="Times New Roman"/>
              <a:sym typeface="Times New Roman"/>
            </a:endParaRPr>
          </a:p>
        </p:txBody>
      </p:sp>
      <p:sp>
        <p:nvSpPr>
          <p:cNvPr id="211" name="Google Shape;2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76200" algn="l" rtl="0">
              <a:lnSpc>
                <a:spcPct val="150000"/>
              </a:lnSpc>
              <a:spcBef>
                <a:spcPts val="0"/>
              </a:spcBef>
              <a:spcAft>
                <a:spcPts val="0"/>
              </a:spcAft>
              <a:buClr>
                <a:schemeClr val="dk1"/>
              </a:buClr>
              <a:buSzPts val="2400"/>
              <a:buNone/>
            </a:pPr>
            <a:endParaRPr sz="24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Case study : Debugging in Turbo C++ IDE</a:t>
            </a:r>
            <a:endParaRPr sz="2400">
              <a:latin typeface="Times New Roman"/>
              <a:ea typeface="Times New Roman"/>
              <a:cs typeface="Times New Roman"/>
              <a:sym typeface="Times New Roman"/>
            </a:endParaRPr>
          </a:p>
        </p:txBody>
      </p:sp>
      <p:sp>
        <p:nvSpPr>
          <p:cNvPr id="212" name="Google Shape;212;p3"/>
          <p:cNvSpPr/>
          <p:nvPr/>
        </p:nvSpPr>
        <p:spPr>
          <a:xfrm>
            <a:off x="838200" y="1803400"/>
            <a:ext cx="10515600" cy="4368800"/>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3" name="Google Shape;213;p3"/>
          <p:cNvSpPr/>
          <p:nvPr/>
        </p:nvSpPr>
        <p:spPr>
          <a:xfrm>
            <a:off x="807720" y="390841"/>
            <a:ext cx="10515600" cy="1263651"/>
          </a:xfrm>
          <a:prstGeom prst="rect">
            <a:avLst/>
          </a:prstGeom>
          <a:no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4" name="Google Shape;214;p3"/>
          <p:cNvSpPr/>
          <p:nvPr/>
        </p:nvSpPr>
        <p:spPr>
          <a:xfrm>
            <a:off x="8544370" y="0"/>
            <a:ext cx="3302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Department of computer Science</a:t>
            </a:r>
            <a:endParaRPr sz="1800">
              <a:solidFill>
                <a:schemeClr val="dk1"/>
              </a:solidFill>
              <a:latin typeface="Calibri"/>
              <a:ea typeface="Calibri"/>
              <a:cs typeface="Calibri"/>
              <a:sym typeface="Calibri"/>
            </a:endParaRPr>
          </a:p>
        </p:txBody>
      </p:sp>
      <p:sp>
        <p:nvSpPr>
          <p:cNvPr id="215" name="Google Shape;21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Introduction</a:t>
            </a:r>
            <a:endParaRPr/>
          </a:p>
        </p:txBody>
      </p:sp>
      <p:sp>
        <p:nvSpPr>
          <p:cNvPr id="221" name="Google Shape;22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debugger is an efficient, flexible, and easy-to-use tool for viewing a program as it executes. </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It is superior to sprinkling output statements throughout a program. A debugger will allow you to stop program execution, view and modify variable values, and re-run the program from the point it was stopped.</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 All this can be achieved without modifying the program itself.</a:t>
            </a:r>
            <a:endParaRPr/>
          </a:p>
        </p:txBody>
      </p:sp>
      <p:sp>
        <p:nvSpPr>
          <p:cNvPr id="222" name="Google Shape;2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Setting up for Debugging</a:t>
            </a:r>
            <a:br>
              <a:rPr lang="en-US" b="1"/>
            </a:br>
            <a:endParaRPr/>
          </a:p>
        </p:txBody>
      </p:sp>
      <p:sp>
        <p:nvSpPr>
          <p:cNvPr id="228" name="Google Shape;228;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In order to use the debugger, the compiler must first be set-up to include debugging information in the executable program. </a:t>
            </a:r>
            <a:endParaRPr/>
          </a:p>
          <a:p>
            <a:pPr marL="228600" lvl="0" indent="-228600" algn="just" rtl="0">
              <a:lnSpc>
                <a:spcPct val="90000"/>
              </a:lnSpc>
              <a:spcBef>
                <a:spcPts val="1000"/>
              </a:spcBef>
              <a:spcAft>
                <a:spcPts val="0"/>
              </a:spcAft>
              <a:buClr>
                <a:schemeClr val="dk1"/>
              </a:buClr>
              <a:buSzPts val="2800"/>
              <a:buChar char="•"/>
            </a:pPr>
            <a:r>
              <a:rPr lang="en-US"/>
              <a:t>The Integrated Development Environment (IDE) should be configured to handle this for you automatically, but if the debugger appears to be ``broken'' you should check these settings. </a:t>
            </a:r>
            <a:endParaRPr/>
          </a:p>
          <a:p>
            <a:pPr marL="228600" lvl="0" indent="-228600" algn="just" rtl="0">
              <a:lnSpc>
                <a:spcPct val="90000"/>
              </a:lnSpc>
              <a:spcBef>
                <a:spcPts val="1000"/>
              </a:spcBef>
              <a:spcAft>
                <a:spcPts val="0"/>
              </a:spcAft>
              <a:buClr>
                <a:schemeClr val="dk1"/>
              </a:buClr>
              <a:buSzPts val="2800"/>
              <a:buChar char="•"/>
            </a:pPr>
            <a:r>
              <a:rPr lang="en-US"/>
              <a:t>Unless the settings have been changed from their default values, you should not modify them.</a:t>
            </a:r>
            <a:endParaRPr/>
          </a:p>
        </p:txBody>
      </p:sp>
      <p:sp>
        <p:nvSpPr>
          <p:cNvPr id="229" name="Google Shape;2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Setting up for Debugging</a:t>
            </a:r>
            <a:br>
              <a:rPr lang="en-US" b="1"/>
            </a:br>
            <a:endParaRPr/>
          </a:p>
        </p:txBody>
      </p:sp>
      <p:sp>
        <p:nvSpPr>
          <p:cNvPr id="235" name="Google Shape;23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Open the Options|Debugger dialog box.</a:t>
            </a:r>
            <a:endParaRPr/>
          </a:p>
          <a:p>
            <a:pPr marL="228600" lvl="0" indent="-228600" algn="just" rtl="0">
              <a:lnSpc>
                <a:spcPct val="90000"/>
              </a:lnSpc>
              <a:spcBef>
                <a:spcPts val="1000"/>
              </a:spcBef>
              <a:spcAft>
                <a:spcPts val="0"/>
              </a:spcAft>
              <a:buClr>
                <a:schemeClr val="dk1"/>
              </a:buClr>
              <a:buSzPts val="2800"/>
              <a:buChar char="•"/>
            </a:pPr>
            <a:r>
              <a:rPr lang="en-US"/>
              <a:t> Source Debugging should be on. </a:t>
            </a:r>
            <a:endParaRPr/>
          </a:p>
          <a:p>
            <a:pPr marL="228600" lvl="0" indent="-228600" algn="just" rtl="0">
              <a:lnSpc>
                <a:spcPct val="90000"/>
              </a:lnSpc>
              <a:spcBef>
                <a:spcPts val="1000"/>
              </a:spcBef>
              <a:spcAft>
                <a:spcPts val="0"/>
              </a:spcAft>
              <a:buClr>
                <a:schemeClr val="dk1"/>
              </a:buClr>
              <a:buSzPts val="2800"/>
              <a:buChar char="•"/>
            </a:pPr>
            <a:r>
              <a:rPr lang="en-US"/>
              <a:t>The Smart Display Swapping option should be set. Inspectors should be set for Show Inherited, Show Methods, and Show Both.</a:t>
            </a:r>
            <a:endParaRPr/>
          </a:p>
          <a:p>
            <a:pPr marL="228600" lvl="0" indent="-228600" algn="just" rtl="0">
              <a:lnSpc>
                <a:spcPct val="90000"/>
              </a:lnSpc>
              <a:spcBef>
                <a:spcPts val="1000"/>
              </a:spcBef>
              <a:spcAft>
                <a:spcPts val="0"/>
              </a:spcAft>
              <a:buClr>
                <a:schemeClr val="dk1"/>
              </a:buClr>
              <a:buSzPts val="2800"/>
              <a:buChar char="•"/>
            </a:pPr>
            <a:r>
              <a:rPr lang="en-US"/>
              <a:t> Program Heap Size should be 64K bytes.</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
        <p:nvSpPr>
          <p:cNvPr id="236" name="Google Shape;23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Setting up for Debugging</a:t>
            </a:r>
            <a:br>
              <a:rPr lang="en-US" b="1"/>
            </a:br>
            <a:endParaRPr/>
          </a:p>
        </p:txBody>
      </p:sp>
      <p:sp>
        <p:nvSpPr>
          <p:cNvPr id="242" name="Google Shape;242;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On-line documentation may often be read by highlighting a menu item (using the up-arrow or down-arrow keys) and pressing </a:t>
            </a:r>
            <a:r>
              <a:rPr lang="en-US" b="1"/>
              <a:t>F1</a:t>
            </a:r>
            <a:r>
              <a:rPr lang="en-US"/>
              <a:t>, by choosing </a:t>
            </a:r>
            <a:r>
              <a:rPr lang="en-US" b="1"/>
              <a:t>Help</a:t>
            </a:r>
            <a:r>
              <a:rPr lang="en-US"/>
              <a:t> within a dialog box, by highlighting a dialog box item (using the </a:t>
            </a:r>
            <a:r>
              <a:rPr lang="en-US" b="1"/>
              <a:t>Tab</a:t>
            </a:r>
            <a:r>
              <a:rPr lang="en-US"/>
              <a:t> key) and pressing </a:t>
            </a:r>
            <a:r>
              <a:rPr lang="en-US" b="1"/>
              <a:t>F1</a:t>
            </a:r>
            <a:r>
              <a:rPr lang="en-US"/>
              <a:t>, or by using the </a:t>
            </a:r>
            <a:r>
              <a:rPr lang="en-US" b="1"/>
              <a:t>Help</a:t>
            </a:r>
            <a:r>
              <a:rPr lang="en-US"/>
              <a:t> menu. </a:t>
            </a:r>
            <a:endParaRPr/>
          </a:p>
          <a:p>
            <a:pPr marL="228600" lvl="0" indent="-228600" algn="just" rtl="0">
              <a:lnSpc>
                <a:spcPct val="90000"/>
              </a:lnSpc>
              <a:spcBef>
                <a:spcPts val="1000"/>
              </a:spcBef>
              <a:spcAft>
                <a:spcPts val="0"/>
              </a:spcAft>
              <a:buClr>
                <a:schemeClr val="dk1"/>
              </a:buClr>
              <a:buSzPts val="2800"/>
              <a:buChar char="•"/>
            </a:pPr>
            <a:r>
              <a:rPr lang="en-US"/>
              <a:t>When reading Help text, you may often get additional help on specific features by ``clicking'' highlighted words in the text and then choosing the </a:t>
            </a:r>
            <a:r>
              <a:rPr lang="en-US" b="1"/>
              <a:t>Cross ref</a:t>
            </a:r>
            <a:r>
              <a:rPr lang="en-US"/>
              <a:t> button in the Help dialog box.</a:t>
            </a:r>
            <a:endParaRPr/>
          </a:p>
        </p:txBody>
      </p:sp>
      <p:sp>
        <p:nvSpPr>
          <p:cNvPr id="243" name="Google Shape;24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Debugging Actions</a:t>
            </a:r>
            <a:br>
              <a:rPr lang="en-US" b="1"/>
            </a:br>
            <a:endParaRPr/>
          </a:p>
        </p:txBody>
      </p:sp>
      <p:sp>
        <p:nvSpPr>
          <p:cNvPr id="249" name="Google Shape;24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most common debugging actions are single-stepping or running (from the beginning or from the last statement executed) a program, setting and using breakpoints, and looking at and modifying variables. Let's look at each of these in turn.</a:t>
            </a:r>
            <a:endParaRPr/>
          </a:p>
          <a:p>
            <a:pPr marL="228600" lvl="0" indent="-228600" algn="just" rtl="0">
              <a:lnSpc>
                <a:spcPct val="90000"/>
              </a:lnSpc>
              <a:spcBef>
                <a:spcPts val="1000"/>
              </a:spcBef>
              <a:spcAft>
                <a:spcPts val="0"/>
              </a:spcAft>
              <a:buClr>
                <a:schemeClr val="dk1"/>
              </a:buClr>
              <a:buSzPts val="2800"/>
              <a:buChar char="•"/>
            </a:pPr>
            <a:r>
              <a:rPr lang="en-US"/>
              <a:t>Note that many of these actions have ``short-cut'' keys associated with them. You can use the short cuts to avoid opening menus to choose actions.</a:t>
            </a:r>
            <a:endParaRPr/>
          </a:p>
          <a:p>
            <a:pPr marL="228600" lvl="0" indent="-50800" algn="just" rtl="0">
              <a:lnSpc>
                <a:spcPct val="90000"/>
              </a:lnSpc>
              <a:spcBef>
                <a:spcPts val="1000"/>
              </a:spcBef>
              <a:spcAft>
                <a:spcPts val="0"/>
              </a:spcAft>
              <a:buClr>
                <a:schemeClr val="dk1"/>
              </a:buClr>
              <a:buSzPts val="2800"/>
              <a:buNone/>
            </a:pPr>
            <a:endParaRPr/>
          </a:p>
        </p:txBody>
      </p:sp>
      <p:sp>
        <p:nvSpPr>
          <p:cNvPr id="250" name="Google Shape;25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Running Your Program</a:t>
            </a:r>
            <a:endParaRPr/>
          </a:p>
        </p:txBody>
      </p:sp>
      <p:sp>
        <p:nvSpPr>
          <p:cNvPr id="256" name="Google Shape;25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b="1"/>
              <a:t> Run|Run</a:t>
            </a:r>
            <a:r>
              <a:rPr lang="en-US"/>
              <a:t> to start execution of program from the beginning. </a:t>
            </a:r>
            <a:endParaRPr/>
          </a:p>
          <a:p>
            <a:pPr marL="228600" lvl="0" indent="-228600" algn="just" rtl="0">
              <a:lnSpc>
                <a:spcPct val="90000"/>
              </a:lnSpc>
              <a:spcBef>
                <a:spcPts val="1000"/>
              </a:spcBef>
              <a:spcAft>
                <a:spcPts val="0"/>
              </a:spcAft>
              <a:buClr>
                <a:schemeClr val="dk1"/>
              </a:buClr>
              <a:buSzPts val="2800"/>
              <a:buChar char="•"/>
            </a:pPr>
            <a:r>
              <a:rPr lang="en-US"/>
              <a:t>There are two ways to single-step (execute only one statement at a time) your program. </a:t>
            </a:r>
            <a:endParaRPr/>
          </a:p>
          <a:p>
            <a:pPr marL="228600" lvl="0" indent="-228600" algn="just" rtl="0">
              <a:lnSpc>
                <a:spcPct val="90000"/>
              </a:lnSpc>
              <a:spcBef>
                <a:spcPts val="1000"/>
              </a:spcBef>
              <a:spcAft>
                <a:spcPts val="0"/>
              </a:spcAft>
              <a:buClr>
                <a:schemeClr val="dk1"/>
              </a:buClr>
              <a:buSzPts val="2800"/>
              <a:buChar char="•"/>
            </a:pPr>
            <a:r>
              <a:rPr lang="en-US" b="1"/>
              <a:t>Run|Step over</a:t>
            </a:r>
            <a:r>
              <a:rPr lang="en-US"/>
              <a:t> executes the next statement, treating subroutines (function or procedure) as if they were a single statement.</a:t>
            </a:r>
            <a:endParaRPr/>
          </a:p>
          <a:p>
            <a:pPr marL="228600" lvl="0" indent="-228600" algn="just" rtl="0">
              <a:lnSpc>
                <a:spcPct val="90000"/>
              </a:lnSpc>
              <a:spcBef>
                <a:spcPts val="1000"/>
              </a:spcBef>
              <a:spcAft>
                <a:spcPts val="0"/>
              </a:spcAft>
              <a:buClr>
                <a:schemeClr val="dk1"/>
              </a:buClr>
              <a:buSzPts val="2800"/>
              <a:buChar char="•"/>
            </a:pPr>
            <a:r>
              <a:rPr lang="en-US" b="1"/>
              <a:t>Run|Trace into</a:t>
            </a:r>
            <a:r>
              <a:rPr lang="en-US"/>
              <a:t> executes the next statement, treating subroutines as if they were collections of statements. </a:t>
            </a:r>
            <a:endParaRPr/>
          </a:p>
          <a:p>
            <a:pPr marL="228600" lvl="0" indent="-228600" algn="just" rtl="0">
              <a:lnSpc>
                <a:spcPct val="90000"/>
              </a:lnSpc>
              <a:spcBef>
                <a:spcPts val="1000"/>
              </a:spcBef>
              <a:spcAft>
                <a:spcPts val="0"/>
              </a:spcAft>
              <a:buClr>
                <a:schemeClr val="dk1"/>
              </a:buClr>
              <a:buSzPts val="2800"/>
              <a:buChar char="•"/>
            </a:pPr>
            <a:r>
              <a:rPr lang="en-US"/>
              <a:t>With </a:t>
            </a:r>
            <a:r>
              <a:rPr lang="en-US" b="1"/>
              <a:t>Run|Trace into</a:t>
            </a:r>
            <a:r>
              <a:rPr lang="en-US"/>
              <a:t> you can watch your subroutines execute line-by-line. This will generally only work for subroutines which you write. You cannot trace into library functions.</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p:txBody>
      </p:sp>
      <p:sp>
        <p:nvSpPr>
          <p:cNvPr id="257" name="Google Shape;25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Running Your Program</a:t>
            </a:r>
            <a:br>
              <a:rPr lang="en-US" b="1"/>
            </a:br>
            <a:endParaRPr/>
          </a:p>
        </p:txBody>
      </p:sp>
      <p:sp>
        <p:nvSpPr>
          <p:cNvPr id="263" name="Google Shape;26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Anytime you would prefer to return to normal execution rather than single-stepping, choose </a:t>
            </a:r>
            <a:r>
              <a:rPr lang="en-US" b="1"/>
              <a:t>Run|Run</a:t>
            </a:r>
            <a:r>
              <a:rPr lang="en-US"/>
              <a:t>.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If you are in the middle of your program's execution and want to return to the beginning, select </a:t>
            </a:r>
            <a:r>
              <a:rPr lang="en-US" b="1"/>
              <a:t>Run|Program reset</a:t>
            </a:r>
            <a:r>
              <a:rPr lang="en-US"/>
              <a:t>. </a:t>
            </a:r>
            <a:endParaRPr/>
          </a:p>
          <a:p>
            <a:pPr marL="228600" lvl="0" indent="-50800" algn="l" rtl="0">
              <a:lnSpc>
                <a:spcPct val="90000"/>
              </a:lnSpc>
              <a:spcBef>
                <a:spcPts val="1000"/>
              </a:spcBef>
              <a:spcAft>
                <a:spcPts val="0"/>
              </a:spcAft>
              <a:buClr>
                <a:schemeClr val="dk1"/>
              </a:buClr>
              <a:buSzPts val="2800"/>
              <a:buNone/>
            </a:pPr>
            <a:endParaRPr/>
          </a:p>
        </p:txBody>
      </p:sp>
      <p:sp>
        <p:nvSpPr>
          <p:cNvPr id="264" name="Google Shape;26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1019</Words>
  <PresentationFormat>Custom</PresentationFormat>
  <Paragraphs>115</Paragraphs>
  <Slides>19</Slides>
  <Notes>19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19</vt:i4>
      </vt:variant>
    </vt:vector>
  </HeadingPairs>
  <TitlesOfParts>
    <vt:vector size="26" baseType="lpstr">
      <vt:lpstr>Arial</vt:lpstr>
      <vt:lpstr>Calibri</vt:lpstr>
      <vt:lpstr>Arial Black</vt:lpstr>
      <vt:lpstr>Times New Roman</vt:lpstr>
      <vt:lpstr>Raleway ExtraBold</vt:lpstr>
      <vt:lpstr>1_Office Theme</vt:lpstr>
      <vt:lpstr>Contents Slide Master</vt:lpstr>
      <vt:lpstr>Slide 1</vt:lpstr>
      <vt:lpstr>Chapter-2.3 Debuggers</vt:lpstr>
      <vt:lpstr>Introduction</vt:lpstr>
      <vt:lpstr>Setting up for Debugging </vt:lpstr>
      <vt:lpstr>Setting up for Debugging </vt:lpstr>
      <vt:lpstr>Setting up for Debugging </vt:lpstr>
      <vt:lpstr>Debugging Actions </vt:lpstr>
      <vt:lpstr>Running Your Program</vt:lpstr>
      <vt:lpstr>Running Your Program </vt:lpstr>
      <vt:lpstr>Setting and Using Breakpoints </vt:lpstr>
      <vt:lpstr>Setting and Using Breakpoints </vt:lpstr>
      <vt:lpstr>Viewing and Modifying Variables </vt:lpstr>
      <vt:lpstr>Viewing and Modifying Variables </vt:lpstr>
      <vt:lpstr>Debugging Features of Turbo C++ </vt:lpstr>
      <vt:lpstr>Debugging Features of Turbo C++:Watches</vt:lpstr>
      <vt:lpstr>Debugging Features of Turbo C++:Breakpoints </vt:lpstr>
      <vt:lpstr>Debugging Features of Turbo C++:Evaluate/Modify Window</vt:lpstr>
      <vt:lpstr>References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Branding</dc:creator>
  <cp:lastModifiedBy>cu</cp:lastModifiedBy>
  <cp:revision>1</cp:revision>
  <dcterms:created xsi:type="dcterms:W3CDTF">2019-01-09T10:33:58Z</dcterms:created>
  <dcterms:modified xsi:type="dcterms:W3CDTF">2022-07-04T05:07:36Z</dcterms:modified>
</cp:coreProperties>
</file>