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247" y="781938"/>
            <a:ext cx="999553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795845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latin typeface="Arial"/>
                <a:cs typeface="Arial"/>
              </a:rPr>
              <a:t>CREDIT</a:t>
            </a:r>
            <a:r>
              <a:rPr sz="9600" b="1" spc="-390" dirty="0">
                <a:latin typeface="Arial"/>
                <a:cs typeface="Arial"/>
              </a:rPr>
              <a:t> </a:t>
            </a:r>
            <a:r>
              <a:rPr sz="9600" b="1" spc="-20" dirty="0">
                <a:latin typeface="Arial"/>
                <a:cs typeface="Arial"/>
              </a:rPr>
              <a:t>CARD</a:t>
            </a:r>
            <a:endParaRPr sz="9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90" dirty="0">
                <a:solidFill>
                  <a:srgbClr val="FFC000"/>
                </a:solidFill>
                <a:latin typeface="Arial MT"/>
                <a:cs typeface="Arial MT"/>
              </a:rPr>
              <a:t>WEEKLY</a:t>
            </a:r>
            <a:endParaRPr sz="5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819" dirty="0">
                <a:solidFill>
                  <a:srgbClr val="FFC000"/>
                </a:solidFill>
                <a:latin typeface="Arial MT"/>
                <a:cs typeface="Arial MT"/>
              </a:rPr>
              <a:t>STATUS</a:t>
            </a:r>
            <a:r>
              <a:rPr sz="5700" spc="-26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5700" spc="-745" dirty="0">
                <a:solidFill>
                  <a:srgbClr val="FFC000"/>
                </a:solidFill>
                <a:latin typeface="Arial MT"/>
                <a:cs typeface="Arial MT"/>
              </a:rPr>
              <a:t>REPORT</a:t>
            </a:r>
            <a:endParaRPr sz="5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217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1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 dirty="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lang="en-US" sz="4000" spc="-18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evelop</a:t>
            </a: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comprehensive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weekly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enabling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monitor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40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operations effectively.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Import</a:t>
            </a:r>
            <a:r>
              <a:rPr spc="-35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SQL</a:t>
            </a:r>
            <a:r>
              <a:rPr spc="-20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637563"/>
            <a:ext cx="5506085" cy="20529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358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Prepare</a:t>
            </a:r>
            <a:r>
              <a:rPr sz="40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052" y="3268979"/>
            <a:ext cx="900683" cy="8183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90894" y="4258817"/>
            <a:ext cx="3529965" cy="1160145"/>
            <a:chOff x="6390894" y="4258817"/>
            <a:chExt cx="3529965" cy="1160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944" y="4277867"/>
              <a:ext cx="3491484" cy="11216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00419" y="4268342"/>
              <a:ext cx="3510915" cy="1141095"/>
            </a:xfrm>
            <a:custGeom>
              <a:avLst/>
              <a:gdLst/>
              <a:ahLst/>
              <a:cxnLst/>
              <a:rect l="l" t="t" r="r" b="b"/>
              <a:pathLst>
                <a:path w="3510915" h="1141095">
                  <a:moveTo>
                    <a:pt x="0" y="1140713"/>
                  </a:moveTo>
                  <a:lnTo>
                    <a:pt x="3510534" y="1140713"/>
                  </a:lnTo>
                  <a:lnTo>
                    <a:pt x="3510534" y="0"/>
                  </a:lnTo>
                  <a:lnTo>
                    <a:pt x="0" y="0"/>
                  </a:lnTo>
                  <a:lnTo>
                    <a:pt x="0" y="1140713"/>
                  </a:lnTo>
                  <a:close/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2200" y="4216908"/>
            <a:ext cx="899922" cy="7581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7752" y="1546860"/>
            <a:ext cx="1106805" cy="1619250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"20-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30",</a:t>
            </a:r>
            <a:endParaRPr sz="160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40,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"30-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50,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"40-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60,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"50-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600">
              <a:latin typeface="Calibri"/>
              <a:cs typeface="Calibri"/>
            </a:endParaRPr>
          </a:p>
          <a:p>
            <a:pPr marL="242570" marR="5881370" indent="-230504">
              <a:lnSpc>
                <a:spcPct val="11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TRUE(),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35000,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sz="16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cc_detail'[total_trans_amt]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cc_detail'[interest_earned]</a:t>
            </a:r>
            <a:endParaRPr sz="160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190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>
              <a:latin typeface="Calibri"/>
              <a:cs typeface="Calibri"/>
            </a:endParaRPr>
          </a:p>
          <a:p>
            <a:pPr marL="196850" marR="6037580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Previous_week_Reveneue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cc_detail'[week_num2])-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1))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Insights-</a:t>
            </a:r>
            <a:r>
              <a:rPr spc="-25" dirty="0"/>
              <a:t> </a:t>
            </a:r>
            <a:r>
              <a:rPr dirty="0"/>
              <a:t>Week</a:t>
            </a:r>
            <a:r>
              <a:rPr spc="-45" dirty="0"/>
              <a:t> </a:t>
            </a:r>
            <a:r>
              <a:rPr dirty="0"/>
              <a:t>53</a:t>
            </a:r>
            <a:r>
              <a:rPr spc="-40" dirty="0"/>
              <a:t> </a:t>
            </a:r>
            <a:r>
              <a:rPr spc="-10" dirty="0"/>
              <a:t>(31</a:t>
            </a:r>
            <a:r>
              <a:rPr sz="3975" spc="-15" baseline="25157" dirty="0"/>
              <a:t>st</a:t>
            </a:r>
            <a:r>
              <a:rPr sz="3975" baseline="25157" dirty="0"/>
              <a:t>	</a:t>
            </a:r>
            <a:r>
              <a:rPr sz="4000" spc="-20" dirty="0"/>
              <a:t>Dec)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4658327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28.8%,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55" dirty="0">
                <a:solidFill>
                  <a:srgbClr val="FFFFFF"/>
                </a:solidFill>
                <a:latin typeface="Calibri"/>
                <a:cs typeface="Calibri"/>
              </a:rPr>
              <a:t>2.22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45" dirty="0">
                <a:solidFill>
                  <a:srgbClr val="FFFFFF"/>
                </a:solidFill>
                <a:latin typeface="Calibri"/>
                <a:cs typeface="Calibri"/>
              </a:rPr>
              <a:t>1.80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57M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46M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31M,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26M</a:t>
            </a:r>
            <a:endParaRPr sz="2000" dirty="0">
              <a:latin typeface="Calibri"/>
              <a:cs typeface="Calibri"/>
            </a:endParaRPr>
          </a:p>
          <a:p>
            <a:pPr marL="454659" marR="3836035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transactions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6.06%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ts val="1989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481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Arial MT</vt:lpstr>
      <vt:lpstr>Calibri</vt:lpstr>
      <vt:lpstr>Office Theme</vt:lpstr>
      <vt:lpstr>CREDIT CARD</vt:lpstr>
      <vt:lpstr>PowerPoint Presentation</vt:lpstr>
      <vt:lpstr>Import data to SQL database</vt:lpstr>
      <vt:lpstr>DAX Queries</vt:lpstr>
      <vt:lpstr>DAX Queries</vt:lpstr>
      <vt:lpstr>Project Insights- Week 53 (31st Dec)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Yash Sontakke</cp:lastModifiedBy>
  <cp:revision>1</cp:revision>
  <dcterms:created xsi:type="dcterms:W3CDTF">2024-10-27T12:48:59Z</dcterms:created>
  <dcterms:modified xsi:type="dcterms:W3CDTF">2024-10-27T12:58:54Z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2024-10-27T00:00:00Z</vt:filetime>
  </property>
  <property fmtid="{D5CDD505-2E9C-101B-9397-08002B2CF9AE}" pid="5" name="Producer">
    <vt:lpwstr>Microsoft® PowerPoint® 2021</vt:lpwstr>
  </property>
</Properties>
</file>