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C24-1B37-44A6-AE28-C7CFC0D96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15AF4-2913-4AD8-9811-73B7BE605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B6E0-1CBF-4440-AB6A-AE1B8100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EBF-4694-425C-8E3B-69A50E08B77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48E5E-12FA-4555-841D-602BE3D8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2B10-B86D-4AF0-9B32-BD0831F2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E378-0692-492E-8981-9342B4C9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3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7642-6455-4DD9-9A16-F016E8C8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A8147-C9B4-4E1F-9689-715E3E715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1E15-0658-48EC-8A9C-A6338F00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EBF-4694-425C-8E3B-69A50E08B77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FFCD-411B-4529-87AD-90A54EFF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DA0F-74C3-43FC-9A4A-3CDF95EC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E378-0692-492E-8981-9342B4C9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1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824D0-A4E9-4748-AF77-DD33BD78B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0EB5-15DE-4D89-8756-CCA540307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0D8F9-B406-40ED-8BBC-B597F8BD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EBF-4694-425C-8E3B-69A50E08B77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125CD-5F53-4F4C-9D5E-B2BFCCD7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BC01-4E64-4C4D-98C0-4CCD77D1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E378-0692-492E-8981-9342B4C9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71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D7AF-0E36-4233-8394-C0BED1BD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990C-213F-4C0F-9A57-D08C9C13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3BAC-BD6F-4F25-AB85-761C1A86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EBF-4694-425C-8E3B-69A50E08B77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83BFF-8849-4A2B-A8F6-7788B8D3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203D-4863-4C2E-82A0-780D21C4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E378-0692-492E-8981-9342B4C9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90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6857-576B-4CD9-BD45-0639904E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BC015-93AD-4FE8-A137-A4901B8E8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D4312-9BA2-4F92-A752-FA712EA5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EBF-4694-425C-8E3B-69A50E08B77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F590-54BE-49DC-B52F-BFD6CDF5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FF82D-ED91-4AC5-B72A-8B4FF5E4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E378-0692-492E-8981-9342B4C9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7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D5DB-71F2-4CB2-83CD-1749600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0B63-32A2-451A-896B-8719B8734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3B717-F4EC-4373-9B95-26300A72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8C909-4AEC-4BA9-9374-A3A8E992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EBF-4694-425C-8E3B-69A50E08B77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AB88A-011E-47FD-B345-7A42901D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E9F92-66FE-493A-B7E2-8771234E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E378-0692-492E-8981-9342B4C9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3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0B31-1ACA-436A-A2EC-1C3B78D4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2A4C2-BDBF-4A4E-8F7B-79D0E4992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C49F8-87B5-4392-9EC2-ECFF756BC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ECDD5-8ECC-413D-803D-7A92C315C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B2209-1D9C-4595-9E8E-2999B8A03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A6B86-871A-469F-801D-C336E905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EBF-4694-425C-8E3B-69A50E08B77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436BF-5B06-4852-959C-649936A8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FE40-7B98-4E07-B562-6488261F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E378-0692-492E-8981-9342B4C9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0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555D-D141-418D-9078-CFBE7E46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E064C-8B7F-4123-8B63-7A535F55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EBF-4694-425C-8E3B-69A50E08B77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F17B6-A7BE-4CA5-89CF-712FFF52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6A4DB-48F2-47A7-B8F8-3C00A45F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E378-0692-492E-8981-9342B4C9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1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9A300-8631-44F7-95DD-8660CFE4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EBF-4694-425C-8E3B-69A50E08B77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5E1E2-61B7-4F5A-AC2E-4E2EC053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1A7DE-607D-4BA1-91EB-2F2A381A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E378-0692-492E-8981-9342B4C9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46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35C0-6243-4333-B376-B63981EC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E8E8-9D92-4C91-900A-E9E41DBEC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2DDEC-ED5F-451E-A11F-39F8CFF3A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CF7F-F457-43B8-A860-1E4DCCC0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EBF-4694-425C-8E3B-69A50E08B77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5D5F7-0AD3-4A93-8F52-4553EECE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F6693-3134-4B4E-A8EC-EE2C406C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E378-0692-492E-8981-9342B4C9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1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DE42-FE30-4FCE-9AA5-812B348A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F5C6E-8738-42FD-9C66-67E444C61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48E48-195D-4A9D-A892-ABE17916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19946-415B-48B7-A1C4-487CF219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EBF-4694-425C-8E3B-69A50E08B77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1BEF6-1554-4C6B-89A6-027E7B23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B2CDF-72F7-4E89-AE57-B45F98B0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E378-0692-492E-8981-9342B4C9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73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4B330-17C8-47FB-AE9A-35C906C7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D977A-3902-40CE-8620-48CF9233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665D-7553-4FDD-885E-FEE8E99F8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22EBF-4694-425C-8E3B-69A50E08B77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2FC43-9875-4F73-BB75-678CE2B2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D9EF4-D97A-4FF8-836C-70A81F106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E378-0692-492E-8981-9342B4C9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30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8C3EB6-45DD-49CF-8F9D-5D91D0423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24" y="365761"/>
            <a:ext cx="5692026" cy="5608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A21DB8-71A8-47C7-9753-DEC0DAFCB6DA}"/>
              </a:ext>
            </a:extLst>
          </p:cNvPr>
          <p:cNvSpPr txBox="1"/>
          <p:nvPr/>
        </p:nvSpPr>
        <p:spPr>
          <a:xfrm>
            <a:off x="6593840" y="985520"/>
            <a:ext cx="53238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Calories Burnt Prediction</a:t>
            </a:r>
          </a:p>
          <a:p>
            <a:endParaRPr lang="en-US" sz="3600" dirty="0">
              <a:latin typeface="Roboto" panose="02000000000000000000" pitchFamily="2" charset="0"/>
            </a:endParaRPr>
          </a:p>
          <a:p>
            <a:endParaRPr lang="en-US" sz="3600" b="0" i="0" dirty="0">
              <a:effectLst/>
              <a:latin typeface="Roboto" panose="02000000000000000000" pitchFamily="2" charset="0"/>
            </a:endParaRPr>
          </a:p>
          <a:p>
            <a:endParaRPr lang="en-US" sz="3600" b="0" i="0" dirty="0">
              <a:effectLst/>
              <a:latin typeface="Roboto" panose="02000000000000000000" pitchFamily="2" charset="0"/>
            </a:endParaRPr>
          </a:p>
          <a:p>
            <a:r>
              <a:rPr lang="en-US" sz="3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-Machine Learning Projects</a:t>
            </a:r>
          </a:p>
          <a:p>
            <a:r>
              <a:rPr lang="en-US" sz="3200" dirty="0">
                <a:solidFill>
                  <a:srgbClr val="002060"/>
                </a:solidFill>
                <a:latin typeface="Roboto" panose="02000000000000000000" pitchFamily="2" charset="0"/>
              </a:rPr>
              <a:t>- XGBOOST Regression </a:t>
            </a:r>
            <a:endParaRPr lang="en-US" sz="32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88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F9F7DB-3280-41A4-88E8-9FBBAFD6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51" y="1065815"/>
            <a:ext cx="4502509" cy="5000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4CE41-D540-4297-A6BA-1985DEB5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627" y="1231917"/>
            <a:ext cx="1859029" cy="1719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8618B-E008-4FE8-962F-398C0F929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627" y="3906890"/>
            <a:ext cx="1756533" cy="1637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572686-C74B-485C-9FD6-E72839DE7827}"/>
              </a:ext>
            </a:extLst>
          </p:cNvPr>
          <p:cNvSpPr txBox="1"/>
          <p:nvPr/>
        </p:nvSpPr>
        <p:spPr>
          <a:xfrm>
            <a:off x="3302000" y="0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What happens when you exercise ?</a:t>
            </a:r>
          </a:p>
        </p:txBody>
      </p:sp>
    </p:spTree>
    <p:extLst>
      <p:ext uri="{BB962C8B-B14F-4D97-AF65-F5344CB8AC3E}">
        <p14:creationId xmlns:p14="http://schemas.microsoft.com/office/powerpoint/2010/main" val="116922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E1C3B-F2A0-4B1E-A420-34CECA47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99"/>
            <a:ext cx="10827306" cy="68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6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3</cp:revision>
  <dcterms:created xsi:type="dcterms:W3CDTF">2022-04-05T12:32:56Z</dcterms:created>
  <dcterms:modified xsi:type="dcterms:W3CDTF">2022-04-05T12:45:32Z</dcterms:modified>
</cp:coreProperties>
</file>