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B_0.xml" ContentType="application/vnd.ms-powerpoint.comments+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webextensions/webextension1.xml" ContentType="application/vnd.ms-office.webextension+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2"/>
  </p:notesMasterIdLst>
  <p:sldIdLst>
    <p:sldId id="256" r:id="rId2"/>
    <p:sldId id="257" r:id="rId3"/>
    <p:sldId id="258" r:id="rId4"/>
    <p:sldId id="267" r:id="rId5"/>
    <p:sldId id="259" r:id="rId6"/>
    <p:sldId id="264" r:id="rId7"/>
    <p:sldId id="281" r:id="rId8"/>
    <p:sldId id="269" r:id="rId9"/>
    <p:sldId id="293" r:id="rId10"/>
    <p:sldId id="286" r:id="rId11"/>
    <p:sldId id="287" r:id="rId12"/>
    <p:sldId id="291" r:id="rId13"/>
    <p:sldId id="288" r:id="rId14"/>
    <p:sldId id="282" r:id="rId15"/>
    <p:sldId id="289" r:id="rId16"/>
    <p:sldId id="292" r:id="rId17"/>
    <p:sldId id="272" r:id="rId18"/>
    <p:sldId id="294" r:id="rId19"/>
    <p:sldId id="285"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33FDB0-8D95-6F63-9A03-0B4F6C31FF76}" name="neeharika surampudi" initials="ns" userId="678184c94e7cc70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20916-3A69-4415-AFFF-EA467C2F0332}" v="426" dt="2023-06-14T17:41:51.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harika surampudi" userId="678184c94e7cc705" providerId="LiveId" clId="{78020916-3A69-4415-AFFF-EA467C2F0332}"/>
    <pc:docChg chg="undo custSel addSld delSld modSld sldOrd addMainMaster delMainMaster modMainMaster">
      <pc:chgData name="neeharika surampudi" userId="678184c94e7cc705" providerId="LiveId" clId="{78020916-3A69-4415-AFFF-EA467C2F0332}" dt="2023-06-14T17:41:51.690" v="1723"/>
      <pc:docMkLst>
        <pc:docMk/>
      </pc:docMkLst>
      <pc:sldChg chg="addSp delSp modSp mod modTransition setBg modClrScheme chgLayout">
        <pc:chgData name="neeharika surampudi" userId="678184c94e7cc705" providerId="LiveId" clId="{78020916-3A69-4415-AFFF-EA467C2F0332}" dt="2023-06-14T17:37:45.291" v="1685"/>
        <pc:sldMkLst>
          <pc:docMk/>
          <pc:sldMk cId="3775035714" sldId="256"/>
        </pc:sldMkLst>
        <pc:spChg chg="mod">
          <ac:chgData name="neeharika surampudi" userId="678184c94e7cc705" providerId="LiveId" clId="{78020916-3A69-4415-AFFF-EA467C2F0332}" dt="2023-06-14T15:21:28.724" v="28" actId="207"/>
          <ac:spMkLst>
            <pc:docMk/>
            <pc:sldMk cId="3775035714" sldId="256"/>
            <ac:spMk id="2" creationId="{117658BE-19D2-E6E4-61C5-C8047B8239DF}"/>
          </ac:spMkLst>
        </pc:spChg>
        <pc:spChg chg="mod">
          <ac:chgData name="neeharika surampudi" userId="678184c94e7cc705" providerId="LiveId" clId="{78020916-3A69-4415-AFFF-EA467C2F0332}" dt="2023-06-14T15:10:31.228" v="14" actId="255"/>
          <ac:spMkLst>
            <pc:docMk/>
            <pc:sldMk cId="3775035714" sldId="256"/>
            <ac:spMk id="3" creationId="{5008E127-D980-256F-DEF6-272389EA7FE9}"/>
          </ac:spMkLst>
        </pc:spChg>
        <pc:spChg chg="add del">
          <ac:chgData name="neeharika surampudi" userId="678184c94e7cc705" providerId="LiveId" clId="{78020916-3A69-4415-AFFF-EA467C2F0332}" dt="2023-06-14T15:10:06.063" v="10" actId="26606"/>
          <ac:spMkLst>
            <pc:docMk/>
            <pc:sldMk cId="3775035714" sldId="256"/>
            <ac:spMk id="1031" creationId="{8B646C36-EEEC-4D52-8E8E-206F4CD8A3DA}"/>
          </ac:spMkLst>
        </pc:spChg>
        <pc:spChg chg="add del">
          <ac:chgData name="neeharika surampudi" userId="678184c94e7cc705" providerId="LiveId" clId="{78020916-3A69-4415-AFFF-EA467C2F0332}" dt="2023-06-14T15:10:06.063" v="10" actId="26606"/>
          <ac:spMkLst>
            <pc:docMk/>
            <pc:sldMk cId="3775035714" sldId="256"/>
            <ac:spMk id="1037" creationId="{D6CA2F4C-8E9E-4BCD-B6E8-A68A311CA651}"/>
          </ac:spMkLst>
        </pc:spChg>
        <pc:spChg chg="add del">
          <ac:chgData name="neeharika surampudi" userId="678184c94e7cc705" providerId="LiveId" clId="{78020916-3A69-4415-AFFF-EA467C2F0332}" dt="2023-06-14T15:10:06.063" v="10" actId="26606"/>
          <ac:spMkLst>
            <pc:docMk/>
            <pc:sldMk cId="3775035714" sldId="256"/>
            <ac:spMk id="1055" creationId="{4FB204DF-284E-45F6-A017-79A4DF57BCCB}"/>
          </ac:spMkLst>
        </pc:spChg>
        <pc:spChg chg="add del">
          <ac:chgData name="neeharika surampudi" userId="678184c94e7cc705" providerId="LiveId" clId="{78020916-3A69-4415-AFFF-EA467C2F0332}" dt="2023-06-14T15:10:06.063" v="10" actId="26606"/>
          <ac:spMkLst>
            <pc:docMk/>
            <pc:sldMk cId="3775035714" sldId="256"/>
            <ac:spMk id="1056" creationId="{96FD6442-EB7D-4992-8D41-0B7FFDCB43E1}"/>
          </ac:spMkLst>
        </pc:spChg>
        <pc:spChg chg="add del">
          <ac:chgData name="neeharika surampudi" userId="678184c94e7cc705" providerId="LiveId" clId="{78020916-3A69-4415-AFFF-EA467C2F0332}" dt="2023-06-14T15:10:06.063" v="10" actId="26606"/>
          <ac:spMkLst>
            <pc:docMk/>
            <pc:sldMk cId="3775035714" sldId="256"/>
            <ac:spMk id="1063" creationId="{4D1A5E71-B6B6-486A-8CDC-C7ABD9B903F6}"/>
          </ac:spMkLst>
        </pc:spChg>
        <pc:spChg chg="add del">
          <ac:chgData name="neeharika surampudi" userId="678184c94e7cc705" providerId="LiveId" clId="{78020916-3A69-4415-AFFF-EA467C2F0332}" dt="2023-06-14T15:10:06.063" v="10" actId="26606"/>
          <ac:spMkLst>
            <pc:docMk/>
            <pc:sldMk cId="3775035714" sldId="256"/>
            <ac:spMk id="1064" creationId="{6004781B-698F-46D5-AADD-8AE9211719D8}"/>
          </ac:spMkLst>
        </pc:spChg>
        <pc:spChg chg="add del">
          <ac:chgData name="neeharika surampudi" userId="678184c94e7cc705" providerId="LiveId" clId="{78020916-3A69-4415-AFFF-EA467C2F0332}" dt="2023-06-14T15:09:55.510" v="1" actId="26606"/>
          <ac:spMkLst>
            <pc:docMk/>
            <pc:sldMk cId="3775035714" sldId="256"/>
            <ac:spMk id="1069" creationId="{FE74E104-78A8-4DFA-9782-03C75DE1BF02}"/>
          </ac:spMkLst>
        </pc:spChg>
        <pc:spChg chg="add del">
          <ac:chgData name="neeharika surampudi" userId="678184c94e7cc705" providerId="LiveId" clId="{78020916-3A69-4415-AFFF-EA467C2F0332}" dt="2023-06-14T15:09:55.510" v="1" actId="26606"/>
          <ac:spMkLst>
            <pc:docMk/>
            <pc:sldMk cId="3775035714" sldId="256"/>
            <ac:spMk id="1071" creationId="{1747BCEA-D77E-4BD6-8954-C64996AB739A}"/>
          </ac:spMkLst>
        </pc:spChg>
        <pc:spChg chg="add del">
          <ac:chgData name="neeharika surampudi" userId="678184c94e7cc705" providerId="LiveId" clId="{78020916-3A69-4415-AFFF-EA467C2F0332}" dt="2023-06-14T15:09:55.510" v="1" actId="26606"/>
          <ac:spMkLst>
            <pc:docMk/>
            <pc:sldMk cId="3775035714" sldId="256"/>
            <ac:spMk id="1073" creationId="{76D563F6-B8F0-406F-A032-1E478CA25158}"/>
          </ac:spMkLst>
        </pc:spChg>
        <pc:spChg chg="add del">
          <ac:chgData name="neeharika surampudi" userId="678184c94e7cc705" providerId="LiveId" clId="{78020916-3A69-4415-AFFF-EA467C2F0332}" dt="2023-06-14T15:09:58.364" v="3" actId="26606"/>
          <ac:spMkLst>
            <pc:docMk/>
            <pc:sldMk cId="3775035714" sldId="256"/>
            <ac:spMk id="1075" creationId="{09646535-AEF6-4883-A4F9-EEC1F8B4319E}"/>
          </ac:spMkLst>
        </pc:spChg>
        <pc:spChg chg="add del">
          <ac:chgData name="neeharika surampudi" userId="678184c94e7cc705" providerId="LiveId" clId="{78020916-3A69-4415-AFFF-EA467C2F0332}" dt="2023-06-14T15:09:58.364" v="3" actId="26606"/>
          <ac:spMkLst>
            <pc:docMk/>
            <pc:sldMk cId="3775035714" sldId="256"/>
            <ac:spMk id="1076" creationId="{05D1035C-3BF0-4FE0-B3A3-1062F86009CA}"/>
          </ac:spMkLst>
        </pc:spChg>
        <pc:spChg chg="add del">
          <ac:chgData name="neeharika surampudi" userId="678184c94e7cc705" providerId="LiveId" clId="{78020916-3A69-4415-AFFF-EA467C2F0332}" dt="2023-06-14T15:10:00.681" v="7" actId="26606"/>
          <ac:spMkLst>
            <pc:docMk/>
            <pc:sldMk cId="3775035714" sldId="256"/>
            <ac:spMk id="1077" creationId="{4B516B89-DEA0-4832-8C56-F048168DAD88}"/>
          </ac:spMkLst>
        </pc:spChg>
        <pc:spChg chg="add del">
          <ac:chgData name="neeharika surampudi" userId="678184c94e7cc705" providerId="LiveId" clId="{78020916-3A69-4415-AFFF-EA467C2F0332}" dt="2023-06-14T15:09:59.579" v="5" actId="26606"/>
          <ac:spMkLst>
            <pc:docMk/>
            <pc:sldMk cId="3775035714" sldId="256"/>
            <ac:spMk id="1079" creationId="{BF02845A-8571-40C5-9F56-8F9B3F7C4E4C}"/>
          </ac:spMkLst>
        </pc:spChg>
        <pc:spChg chg="add del">
          <ac:chgData name="neeharika surampudi" userId="678184c94e7cc705" providerId="LiveId" clId="{78020916-3A69-4415-AFFF-EA467C2F0332}" dt="2023-06-14T15:10:00.681" v="7" actId="26606"/>
          <ac:spMkLst>
            <pc:docMk/>
            <pc:sldMk cId="3775035714" sldId="256"/>
            <ac:spMk id="1081" creationId="{6067C508-2065-42E3-98D2-F3A9B8339BA0}"/>
          </ac:spMkLst>
        </pc:spChg>
        <pc:spChg chg="add del">
          <ac:chgData name="neeharika surampudi" userId="678184c94e7cc705" providerId="LiveId" clId="{78020916-3A69-4415-AFFF-EA467C2F0332}" dt="2023-06-14T15:10:00.681" v="7" actId="26606"/>
          <ac:spMkLst>
            <pc:docMk/>
            <pc:sldMk cId="3775035714" sldId="256"/>
            <ac:spMk id="1082" creationId="{1E94681D-2A4C-4A8D-B9B5-31D440D0328D}"/>
          </ac:spMkLst>
        </pc:spChg>
        <pc:spChg chg="add del">
          <ac:chgData name="neeharika surampudi" userId="678184c94e7cc705" providerId="LiveId" clId="{78020916-3A69-4415-AFFF-EA467C2F0332}" dt="2023-06-14T15:10:00.681" v="7" actId="26606"/>
          <ac:spMkLst>
            <pc:docMk/>
            <pc:sldMk cId="3775035714" sldId="256"/>
            <ac:spMk id="1083" creationId="{FB65ABA3-820C-4D75-9437-9EFA1ADFE134}"/>
          </ac:spMkLst>
        </pc:spChg>
        <pc:spChg chg="add del">
          <ac:chgData name="neeharika surampudi" userId="678184c94e7cc705" providerId="LiveId" clId="{78020916-3A69-4415-AFFF-EA467C2F0332}" dt="2023-06-14T15:10:00.681" v="7" actId="26606"/>
          <ac:spMkLst>
            <pc:docMk/>
            <pc:sldMk cId="3775035714" sldId="256"/>
            <ac:spMk id="1084" creationId="{036BF2FB-90D8-48DB-BD34-D040CDCFF208}"/>
          </ac:spMkLst>
        </pc:spChg>
        <pc:spChg chg="add del">
          <ac:chgData name="neeharika surampudi" userId="678184c94e7cc705" providerId="LiveId" clId="{78020916-3A69-4415-AFFF-EA467C2F0332}" dt="2023-06-14T15:10:00.681" v="7" actId="26606"/>
          <ac:spMkLst>
            <pc:docMk/>
            <pc:sldMk cId="3775035714" sldId="256"/>
            <ac:spMk id="1085" creationId="{D5851415-CF4E-4C41-9E36-04E444B517EB}"/>
          </ac:spMkLst>
        </pc:spChg>
        <pc:spChg chg="add del">
          <ac:chgData name="neeharika surampudi" userId="678184c94e7cc705" providerId="LiveId" clId="{78020916-3A69-4415-AFFF-EA467C2F0332}" dt="2023-06-14T15:10:00.681" v="7" actId="26606"/>
          <ac:spMkLst>
            <pc:docMk/>
            <pc:sldMk cId="3775035714" sldId="256"/>
            <ac:spMk id="1086" creationId="{3EA2D33E-BAA2-467B-80B0-8887D9A99FBE}"/>
          </ac:spMkLst>
        </pc:spChg>
        <pc:spChg chg="add del">
          <ac:chgData name="neeharika surampudi" userId="678184c94e7cc705" providerId="LiveId" clId="{78020916-3A69-4415-AFFF-EA467C2F0332}" dt="2023-06-14T15:10:06.027" v="9" actId="26606"/>
          <ac:spMkLst>
            <pc:docMk/>
            <pc:sldMk cId="3775035714" sldId="256"/>
            <ac:spMk id="1088" creationId="{09646535-AEF6-4883-A4F9-EEC1F8B4319E}"/>
          </ac:spMkLst>
        </pc:spChg>
        <pc:spChg chg="add del">
          <ac:chgData name="neeharika surampudi" userId="678184c94e7cc705" providerId="LiveId" clId="{78020916-3A69-4415-AFFF-EA467C2F0332}" dt="2023-06-14T15:10:06.027" v="9" actId="26606"/>
          <ac:spMkLst>
            <pc:docMk/>
            <pc:sldMk cId="3775035714" sldId="256"/>
            <ac:spMk id="1089" creationId="{05D1035C-3BF0-4FE0-B3A3-1062F86009CA}"/>
          </ac:spMkLst>
        </pc:spChg>
        <pc:spChg chg="add">
          <ac:chgData name="neeharika surampudi" userId="678184c94e7cc705" providerId="LiveId" clId="{78020916-3A69-4415-AFFF-EA467C2F0332}" dt="2023-06-14T15:10:06.063" v="10" actId="26606"/>
          <ac:spMkLst>
            <pc:docMk/>
            <pc:sldMk cId="3775035714" sldId="256"/>
            <ac:spMk id="1091" creationId="{CAA37442-EAE9-6CFC-AC74-44222B37FA80}"/>
          </ac:spMkLst>
        </pc:spChg>
        <pc:spChg chg="add">
          <ac:chgData name="neeharika surampudi" userId="678184c94e7cc705" providerId="LiveId" clId="{78020916-3A69-4415-AFFF-EA467C2F0332}" dt="2023-06-14T15:10:06.063" v="10" actId="26606"/>
          <ac:spMkLst>
            <pc:docMk/>
            <pc:sldMk cId="3775035714" sldId="256"/>
            <ac:spMk id="1092" creationId="{54117A24-9D5E-A791-A2F4-8C81AC603C15}"/>
          </ac:spMkLst>
        </pc:spChg>
        <pc:grpChg chg="add del">
          <ac:chgData name="neeharika surampudi" userId="678184c94e7cc705" providerId="LiveId" clId="{78020916-3A69-4415-AFFF-EA467C2F0332}" dt="2023-06-14T15:10:06.063" v="10" actId="26606"/>
          <ac:grpSpMkLst>
            <pc:docMk/>
            <pc:sldMk cId="3775035714" sldId="256"/>
            <ac:grpSpMk id="1033" creationId="{308C40F4-6A24-4867-B726-B552DB0807B5}"/>
          </ac:grpSpMkLst>
        </pc:grpChg>
        <pc:grpChg chg="add del">
          <ac:chgData name="neeharika surampudi" userId="678184c94e7cc705" providerId="LiveId" clId="{78020916-3A69-4415-AFFF-EA467C2F0332}" dt="2023-06-14T15:10:06.063" v="10" actId="26606"/>
          <ac:grpSpMkLst>
            <pc:docMk/>
            <pc:sldMk cId="3775035714" sldId="256"/>
            <ac:grpSpMk id="1057" creationId="{FB9739EB-7F66-433D-841F-AB3CD18700B7}"/>
          </ac:grpSpMkLst>
        </pc:grpChg>
        <pc:picChg chg="mod ord">
          <ac:chgData name="neeharika surampudi" userId="678184c94e7cc705" providerId="LiveId" clId="{78020916-3A69-4415-AFFF-EA467C2F0332}" dt="2023-06-14T15:10:25.498" v="13" actId="1076"/>
          <ac:picMkLst>
            <pc:docMk/>
            <pc:sldMk cId="3775035714" sldId="256"/>
            <ac:picMk id="1026" creationId="{6DCAE596-830D-FF1A-9929-12DD8B43A02D}"/>
          </ac:picMkLst>
        </pc:picChg>
        <pc:cxnChg chg="add del">
          <ac:chgData name="neeharika surampudi" userId="678184c94e7cc705" providerId="LiveId" clId="{78020916-3A69-4415-AFFF-EA467C2F0332}" dt="2023-06-14T15:09:59.579" v="5" actId="26606"/>
          <ac:cxnSpMkLst>
            <pc:docMk/>
            <pc:sldMk cId="3775035714" sldId="256"/>
            <ac:cxnSpMk id="1078" creationId="{EAD4CCDA-06BF-4D2A-B44F-195AEC0B5B22}"/>
          </ac:cxnSpMkLst>
        </pc:cxnChg>
        <pc:cxnChg chg="add del">
          <ac:chgData name="neeharika surampudi" userId="678184c94e7cc705" providerId="LiveId" clId="{78020916-3A69-4415-AFFF-EA467C2F0332}" dt="2023-06-14T15:09:59.579" v="5" actId="26606"/>
          <ac:cxnSpMkLst>
            <pc:docMk/>
            <pc:sldMk cId="3775035714" sldId="256"/>
            <ac:cxnSpMk id="1080" creationId="{F30BB598-81B4-41BB-BC44-CD9C29AE2EAB}"/>
          </ac:cxnSpMkLst>
        </pc:cxnChg>
      </pc:sldChg>
      <pc:sldChg chg="addSp delSp modSp new mod modTransition setBg">
        <pc:chgData name="neeharika surampudi" userId="678184c94e7cc705" providerId="LiveId" clId="{78020916-3A69-4415-AFFF-EA467C2F0332}" dt="2023-06-14T17:40:57.622" v="1708" actId="255"/>
        <pc:sldMkLst>
          <pc:docMk/>
          <pc:sldMk cId="1759154163" sldId="257"/>
        </pc:sldMkLst>
        <pc:spChg chg="mod">
          <ac:chgData name="neeharika surampudi" userId="678184c94e7cc705" providerId="LiveId" clId="{78020916-3A69-4415-AFFF-EA467C2F0332}" dt="2023-06-14T15:37:14.693" v="295" actId="26606"/>
          <ac:spMkLst>
            <pc:docMk/>
            <pc:sldMk cId="1759154163" sldId="257"/>
            <ac:spMk id="2" creationId="{B5B25CE6-8CCD-A631-EF91-7E09896E0BFA}"/>
          </ac:spMkLst>
        </pc:spChg>
        <pc:spChg chg="mod ord">
          <ac:chgData name="neeharika surampudi" userId="678184c94e7cc705" providerId="LiveId" clId="{78020916-3A69-4415-AFFF-EA467C2F0332}" dt="2023-06-14T17:22:31.279" v="1308" actId="255"/>
          <ac:spMkLst>
            <pc:docMk/>
            <pc:sldMk cId="1759154163" sldId="257"/>
            <ac:spMk id="3" creationId="{777F6EC3-A3C1-B74A-A2A8-8452656CF515}"/>
          </ac:spMkLst>
        </pc:spChg>
        <pc:spChg chg="add mod">
          <ac:chgData name="neeharika surampudi" userId="678184c94e7cc705" providerId="LiveId" clId="{78020916-3A69-4415-AFFF-EA467C2F0332}" dt="2023-06-14T17:40:57.622" v="1708" actId="255"/>
          <ac:spMkLst>
            <pc:docMk/>
            <pc:sldMk cId="1759154163" sldId="257"/>
            <ac:spMk id="4" creationId="{88480849-94F3-B13C-2E2F-AA541A3B913F}"/>
          </ac:spMkLst>
        </pc:spChg>
        <pc:spChg chg="add del">
          <ac:chgData name="neeharika surampudi" userId="678184c94e7cc705" providerId="LiveId" clId="{78020916-3A69-4415-AFFF-EA467C2F0332}" dt="2023-06-14T15:37:09.103" v="289" actId="26606"/>
          <ac:spMkLst>
            <pc:docMk/>
            <pc:sldMk cId="1759154163" sldId="257"/>
            <ac:spMk id="2055" creationId="{FE3DA1AA-4BBD-31B3-0380-BB0333A77B3A}"/>
          </ac:spMkLst>
        </pc:spChg>
        <pc:spChg chg="add del">
          <ac:chgData name="neeharika surampudi" userId="678184c94e7cc705" providerId="LiveId" clId="{78020916-3A69-4415-AFFF-EA467C2F0332}" dt="2023-06-14T15:37:09.103" v="289" actId="26606"/>
          <ac:spMkLst>
            <pc:docMk/>
            <pc:sldMk cId="1759154163" sldId="257"/>
            <ac:spMk id="2057" creationId="{1708E09F-170D-14D7-B0A7-90CEA3BF602E}"/>
          </ac:spMkLst>
        </pc:spChg>
        <pc:spChg chg="add del">
          <ac:chgData name="neeharika surampudi" userId="678184c94e7cc705" providerId="LiveId" clId="{78020916-3A69-4415-AFFF-EA467C2F0332}" dt="2023-06-14T15:37:09.103" v="289" actId="26606"/>
          <ac:spMkLst>
            <pc:docMk/>
            <pc:sldMk cId="1759154163" sldId="257"/>
            <ac:spMk id="2059" creationId="{F76A1578-4BAB-8672-0768-2FB5B6E7D8CD}"/>
          </ac:spMkLst>
        </pc:spChg>
        <pc:spChg chg="add del">
          <ac:chgData name="neeharika surampudi" userId="678184c94e7cc705" providerId="LiveId" clId="{78020916-3A69-4415-AFFF-EA467C2F0332}" dt="2023-06-14T15:37:10.622" v="291" actId="26606"/>
          <ac:spMkLst>
            <pc:docMk/>
            <pc:sldMk cId="1759154163" sldId="257"/>
            <ac:spMk id="2061" creationId="{FE3DA1AA-4BBD-31B3-0380-BB0333A77B3A}"/>
          </ac:spMkLst>
        </pc:spChg>
        <pc:spChg chg="add del">
          <ac:chgData name="neeharika surampudi" userId="678184c94e7cc705" providerId="LiveId" clId="{78020916-3A69-4415-AFFF-EA467C2F0332}" dt="2023-06-14T15:37:10.622" v="291" actId="26606"/>
          <ac:spMkLst>
            <pc:docMk/>
            <pc:sldMk cId="1759154163" sldId="257"/>
            <ac:spMk id="2062" creationId="{1708E09F-170D-14D7-B0A7-90CEA3BF602E}"/>
          </ac:spMkLst>
        </pc:spChg>
        <pc:spChg chg="add del">
          <ac:chgData name="neeharika surampudi" userId="678184c94e7cc705" providerId="LiveId" clId="{78020916-3A69-4415-AFFF-EA467C2F0332}" dt="2023-06-14T15:37:10.622" v="291" actId="26606"/>
          <ac:spMkLst>
            <pc:docMk/>
            <pc:sldMk cId="1759154163" sldId="257"/>
            <ac:spMk id="2063" creationId="{F76A1578-4BAB-8672-0768-2FB5B6E7D8CD}"/>
          </ac:spMkLst>
        </pc:spChg>
        <pc:spChg chg="add del">
          <ac:chgData name="neeharika surampudi" userId="678184c94e7cc705" providerId="LiveId" clId="{78020916-3A69-4415-AFFF-EA467C2F0332}" dt="2023-06-14T15:37:12.114" v="293" actId="26606"/>
          <ac:spMkLst>
            <pc:docMk/>
            <pc:sldMk cId="1759154163" sldId="257"/>
            <ac:spMk id="2065" creationId="{FE3DA1AA-4BBD-31B3-0380-BB0333A77B3A}"/>
          </ac:spMkLst>
        </pc:spChg>
        <pc:spChg chg="add del">
          <ac:chgData name="neeharika surampudi" userId="678184c94e7cc705" providerId="LiveId" clId="{78020916-3A69-4415-AFFF-EA467C2F0332}" dt="2023-06-14T15:37:12.114" v="293" actId="26606"/>
          <ac:spMkLst>
            <pc:docMk/>
            <pc:sldMk cId="1759154163" sldId="257"/>
            <ac:spMk id="2066" creationId="{1708E09F-170D-14D7-B0A7-90CEA3BF602E}"/>
          </ac:spMkLst>
        </pc:spChg>
        <pc:spChg chg="add del">
          <ac:chgData name="neeharika surampudi" userId="678184c94e7cc705" providerId="LiveId" clId="{78020916-3A69-4415-AFFF-EA467C2F0332}" dt="2023-06-14T15:37:12.114" v="293" actId="26606"/>
          <ac:spMkLst>
            <pc:docMk/>
            <pc:sldMk cId="1759154163" sldId="257"/>
            <ac:spMk id="2067" creationId="{F76A1578-4BAB-8672-0768-2FB5B6E7D8CD}"/>
          </ac:spMkLst>
        </pc:spChg>
        <pc:spChg chg="add del">
          <ac:chgData name="neeharika surampudi" userId="678184c94e7cc705" providerId="LiveId" clId="{78020916-3A69-4415-AFFF-EA467C2F0332}" dt="2023-06-14T15:37:14.693" v="295" actId="26606"/>
          <ac:spMkLst>
            <pc:docMk/>
            <pc:sldMk cId="1759154163" sldId="257"/>
            <ac:spMk id="2069" creationId="{FE3DA1AA-4BBD-31B3-0380-BB0333A77B3A}"/>
          </ac:spMkLst>
        </pc:spChg>
        <pc:spChg chg="add del">
          <ac:chgData name="neeharika surampudi" userId="678184c94e7cc705" providerId="LiveId" clId="{78020916-3A69-4415-AFFF-EA467C2F0332}" dt="2023-06-14T15:37:14.693" v="295" actId="26606"/>
          <ac:spMkLst>
            <pc:docMk/>
            <pc:sldMk cId="1759154163" sldId="257"/>
            <ac:spMk id="2070" creationId="{1708E09F-170D-14D7-B0A7-90CEA3BF602E}"/>
          </ac:spMkLst>
        </pc:spChg>
        <pc:spChg chg="add del">
          <ac:chgData name="neeharika surampudi" userId="678184c94e7cc705" providerId="LiveId" clId="{78020916-3A69-4415-AFFF-EA467C2F0332}" dt="2023-06-14T15:37:14.693" v="295" actId="26606"/>
          <ac:spMkLst>
            <pc:docMk/>
            <pc:sldMk cId="1759154163" sldId="257"/>
            <ac:spMk id="2071" creationId="{F76A1578-4BAB-8672-0768-2FB5B6E7D8CD}"/>
          </ac:spMkLst>
        </pc:spChg>
        <pc:picChg chg="add mod">
          <ac:chgData name="neeharika surampudi" userId="678184c94e7cc705" providerId="LiveId" clId="{78020916-3A69-4415-AFFF-EA467C2F0332}" dt="2023-06-14T17:20:03.457" v="1266" actId="14100"/>
          <ac:picMkLst>
            <pc:docMk/>
            <pc:sldMk cId="1759154163" sldId="257"/>
            <ac:picMk id="2050" creationId="{F6FDFD13-0C06-B0D3-E73D-6E3F1B1FFDED}"/>
          </ac:picMkLst>
        </pc:picChg>
      </pc:sldChg>
      <pc:sldChg chg="addSp delSp modSp new mod modTransition setBg">
        <pc:chgData name="neeharika surampudi" userId="678184c94e7cc705" providerId="LiveId" clId="{78020916-3A69-4415-AFFF-EA467C2F0332}" dt="2023-06-14T17:41:05.776" v="1709"/>
        <pc:sldMkLst>
          <pc:docMk/>
          <pc:sldMk cId="2030593594" sldId="258"/>
        </pc:sldMkLst>
        <pc:spChg chg="mod">
          <ac:chgData name="neeharika surampudi" userId="678184c94e7cc705" providerId="LiveId" clId="{78020916-3A69-4415-AFFF-EA467C2F0332}" dt="2023-06-14T15:38:16.823" v="322" actId="255"/>
          <ac:spMkLst>
            <pc:docMk/>
            <pc:sldMk cId="2030593594" sldId="258"/>
            <ac:spMk id="2" creationId="{C334174A-667B-6C68-45CD-63BBC4598B0A}"/>
          </ac:spMkLst>
        </pc:spChg>
        <pc:spChg chg="mod">
          <ac:chgData name="neeharika surampudi" userId="678184c94e7cc705" providerId="LiveId" clId="{78020916-3A69-4415-AFFF-EA467C2F0332}" dt="2023-06-14T17:33:45.100" v="1640" actId="20577"/>
          <ac:spMkLst>
            <pc:docMk/>
            <pc:sldMk cId="2030593594" sldId="258"/>
            <ac:spMk id="3" creationId="{678C80A0-C049-16B6-7D4E-E34B88952701}"/>
          </ac:spMkLst>
        </pc:spChg>
        <pc:spChg chg="add del">
          <ac:chgData name="neeharika surampudi" userId="678184c94e7cc705" providerId="LiveId" clId="{78020916-3A69-4415-AFFF-EA467C2F0332}" dt="2023-06-14T15:28:01.708" v="119"/>
          <ac:spMkLst>
            <pc:docMk/>
            <pc:sldMk cId="2030593594" sldId="258"/>
            <ac:spMk id="5" creationId="{2AE7F496-16BB-1E9F-CB54-E0464D1A33EC}"/>
          </ac:spMkLst>
        </pc:spChg>
        <pc:spChg chg="add del mod">
          <ac:chgData name="neeharika surampudi" userId="678184c94e7cc705" providerId="LiveId" clId="{78020916-3A69-4415-AFFF-EA467C2F0332}" dt="2023-06-14T17:39:45.829" v="1701" actId="478"/>
          <ac:spMkLst>
            <pc:docMk/>
            <pc:sldMk cId="2030593594" sldId="258"/>
            <ac:spMk id="8" creationId="{FE3DA1AA-4BBD-31B3-0380-BB0333A77B3A}"/>
          </ac:spMkLst>
        </pc:spChg>
        <pc:spChg chg="add mod">
          <ac:chgData name="neeharika surampudi" userId="678184c94e7cc705" providerId="LiveId" clId="{78020916-3A69-4415-AFFF-EA467C2F0332}" dt="2023-06-14T17:41:05.776" v="1709"/>
          <ac:spMkLst>
            <pc:docMk/>
            <pc:sldMk cId="2030593594" sldId="258"/>
            <ac:spMk id="9" creationId="{84F059FF-EA2D-6D76-B4CA-9B35DAE729D0}"/>
          </ac:spMkLst>
        </pc:spChg>
        <pc:spChg chg="add del">
          <ac:chgData name="neeharika surampudi" userId="678184c94e7cc705" providerId="LiveId" clId="{78020916-3A69-4415-AFFF-EA467C2F0332}" dt="2023-06-14T17:39:38.182" v="1698" actId="478"/>
          <ac:spMkLst>
            <pc:docMk/>
            <pc:sldMk cId="2030593594" sldId="258"/>
            <ac:spMk id="10" creationId="{1708E09F-170D-14D7-B0A7-90CEA3BF602E}"/>
          </ac:spMkLst>
        </pc:spChg>
        <pc:spChg chg="add del mod">
          <ac:chgData name="neeharika surampudi" userId="678184c94e7cc705" providerId="LiveId" clId="{78020916-3A69-4415-AFFF-EA467C2F0332}" dt="2023-06-14T17:39:51.209" v="1704" actId="478"/>
          <ac:spMkLst>
            <pc:docMk/>
            <pc:sldMk cId="2030593594" sldId="258"/>
            <ac:spMk id="12" creationId="{F76A1578-4BAB-8672-0768-2FB5B6E7D8CD}"/>
          </ac:spMkLst>
        </pc:spChg>
        <pc:picChg chg="add mod">
          <ac:chgData name="neeharika surampudi" userId="678184c94e7cc705" providerId="LiveId" clId="{78020916-3A69-4415-AFFF-EA467C2F0332}" dt="2023-06-14T15:27:51.457" v="117" actId="14100"/>
          <ac:picMkLst>
            <pc:docMk/>
            <pc:sldMk cId="2030593594" sldId="258"/>
            <ac:picMk id="7" creationId="{BF8DEC9B-8105-4E1D-2C5E-80EB6830F427}"/>
          </ac:picMkLst>
        </pc:picChg>
      </pc:sldChg>
      <pc:sldChg chg="addSp modSp new mod modTransition setBg">
        <pc:chgData name="neeharika surampudi" userId="678184c94e7cc705" providerId="LiveId" clId="{78020916-3A69-4415-AFFF-EA467C2F0332}" dt="2023-06-14T17:41:10.936" v="1711"/>
        <pc:sldMkLst>
          <pc:docMk/>
          <pc:sldMk cId="3563642523" sldId="259"/>
        </pc:sldMkLst>
        <pc:spChg chg="mod">
          <ac:chgData name="neeharika surampudi" userId="678184c94e7cc705" providerId="LiveId" clId="{78020916-3A69-4415-AFFF-EA467C2F0332}" dt="2023-06-14T16:30:42.045" v="777" actId="20577"/>
          <ac:spMkLst>
            <pc:docMk/>
            <pc:sldMk cId="3563642523" sldId="259"/>
            <ac:spMk id="2" creationId="{8D6B5181-8F00-BF26-BA07-B55FA34412CC}"/>
          </ac:spMkLst>
        </pc:spChg>
        <pc:spChg chg="mod">
          <ac:chgData name="neeharika surampudi" userId="678184c94e7cc705" providerId="LiveId" clId="{78020916-3A69-4415-AFFF-EA467C2F0332}" dt="2023-06-14T15:59:59.356" v="509" actId="255"/>
          <ac:spMkLst>
            <pc:docMk/>
            <pc:sldMk cId="3563642523" sldId="259"/>
            <ac:spMk id="3" creationId="{B2A0DD96-8ABF-CEF6-5678-35CA560A810F}"/>
          </ac:spMkLst>
        </pc:spChg>
        <pc:spChg chg="add mod">
          <ac:chgData name="neeharika surampudi" userId="678184c94e7cc705" providerId="LiveId" clId="{78020916-3A69-4415-AFFF-EA467C2F0332}" dt="2023-06-14T17:41:10.936" v="1711"/>
          <ac:spMkLst>
            <pc:docMk/>
            <pc:sldMk cId="3563642523" sldId="259"/>
            <ac:spMk id="4" creationId="{F00AAB0A-1FD5-AD0F-A325-FB8267D202F5}"/>
          </ac:spMkLst>
        </pc:spChg>
        <pc:picChg chg="add mod">
          <ac:chgData name="neeharika surampudi" userId="678184c94e7cc705" providerId="LiveId" clId="{78020916-3A69-4415-AFFF-EA467C2F0332}" dt="2023-06-14T15:41:47.375" v="403" actId="1076"/>
          <ac:picMkLst>
            <pc:docMk/>
            <pc:sldMk cId="3563642523" sldId="259"/>
            <ac:picMk id="3074" creationId="{D4FE6138-A387-2CBB-2531-55B2F9586EB2}"/>
          </ac:picMkLst>
        </pc:picChg>
      </pc:sldChg>
      <pc:sldChg chg="addSp delSp modSp new del mod">
        <pc:chgData name="neeharika surampudi" userId="678184c94e7cc705" providerId="LiveId" clId="{78020916-3A69-4415-AFFF-EA467C2F0332}" dt="2023-06-14T15:59:46.813" v="508" actId="2696"/>
        <pc:sldMkLst>
          <pc:docMk/>
          <pc:sldMk cId="2740248318" sldId="260"/>
        </pc:sldMkLst>
        <pc:spChg chg="mod">
          <ac:chgData name="neeharika surampudi" userId="678184c94e7cc705" providerId="LiveId" clId="{78020916-3A69-4415-AFFF-EA467C2F0332}" dt="2023-06-14T15:48:23.007" v="449" actId="26606"/>
          <ac:spMkLst>
            <pc:docMk/>
            <pc:sldMk cId="2740248318" sldId="260"/>
            <ac:spMk id="2" creationId="{1874C6DF-9793-0558-00D2-0F5FA22D39C4}"/>
          </ac:spMkLst>
        </pc:spChg>
        <pc:spChg chg="mod">
          <ac:chgData name="neeharika surampudi" userId="678184c94e7cc705" providerId="LiveId" clId="{78020916-3A69-4415-AFFF-EA467C2F0332}" dt="2023-06-14T15:48:23.007" v="449" actId="26606"/>
          <ac:spMkLst>
            <pc:docMk/>
            <pc:sldMk cId="2740248318" sldId="260"/>
            <ac:spMk id="3" creationId="{99E4AC97-7637-EB2A-1CA8-5A1D9289F272}"/>
          </ac:spMkLst>
        </pc:spChg>
        <pc:spChg chg="add del mod">
          <ac:chgData name="neeharika surampudi" userId="678184c94e7cc705" providerId="LiveId" clId="{78020916-3A69-4415-AFFF-EA467C2F0332}" dt="2023-06-14T15:52:58.300" v="452"/>
          <ac:spMkLst>
            <pc:docMk/>
            <pc:sldMk cId="2740248318" sldId="260"/>
            <ac:spMk id="4" creationId="{62E03894-EB93-1187-0B45-CD47D3EF5CBC}"/>
          </ac:spMkLst>
        </pc:spChg>
        <pc:spChg chg="add del mod">
          <ac:chgData name="neeharika surampudi" userId="678184c94e7cc705" providerId="LiveId" clId="{78020916-3A69-4415-AFFF-EA467C2F0332}" dt="2023-06-14T15:52:58.300" v="452"/>
          <ac:spMkLst>
            <pc:docMk/>
            <pc:sldMk cId="2740248318" sldId="260"/>
            <ac:spMk id="5" creationId="{9BF6EB5B-1A3D-0C06-76B8-6D5013F97ADC}"/>
          </ac:spMkLst>
        </pc:spChg>
        <pc:spChg chg="add del mod">
          <ac:chgData name="neeharika surampudi" userId="678184c94e7cc705" providerId="LiveId" clId="{78020916-3A69-4415-AFFF-EA467C2F0332}" dt="2023-06-14T15:52:58.300" v="452"/>
          <ac:spMkLst>
            <pc:docMk/>
            <pc:sldMk cId="2740248318" sldId="260"/>
            <ac:spMk id="6" creationId="{EFAE5924-0CCC-6CBD-11E5-55BBAC1D8275}"/>
          </ac:spMkLst>
        </pc:spChg>
        <pc:spChg chg="add del mod">
          <ac:chgData name="neeharika surampudi" userId="678184c94e7cc705" providerId="LiveId" clId="{78020916-3A69-4415-AFFF-EA467C2F0332}" dt="2023-06-14T15:52:58.300" v="452"/>
          <ac:spMkLst>
            <pc:docMk/>
            <pc:sldMk cId="2740248318" sldId="260"/>
            <ac:spMk id="7" creationId="{01E8BA9B-522E-293A-F242-9AD6D96583E6}"/>
          </ac:spMkLst>
        </pc:spChg>
        <pc:spChg chg="add del mod">
          <ac:chgData name="neeharika surampudi" userId="678184c94e7cc705" providerId="LiveId" clId="{78020916-3A69-4415-AFFF-EA467C2F0332}" dt="2023-06-14T15:52:58.300" v="452"/>
          <ac:spMkLst>
            <pc:docMk/>
            <pc:sldMk cId="2740248318" sldId="260"/>
            <ac:spMk id="8" creationId="{0840BE90-C10D-D4CE-C657-A8B57C78FD96}"/>
          </ac:spMkLst>
        </pc:spChg>
        <pc:spChg chg="add del mod">
          <ac:chgData name="neeharika surampudi" userId="678184c94e7cc705" providerId="LiveId" clId="{78020916-3A69-4415-AFFF-EA467C2F0332}" dt="2023-06-14T15:52:58.300" v="452"/>
          <ac:spMkLst>
            <pc:docMk/>
            <pc:sldMk cId="2740248318" sldId="260"/>
            <ac:spMk id="9" creationId="{CB40E0B0-8906-23CC-058F-D782B55888D9}"/>
          </ac:spMkLst>
        </pc:spChg>
        <pc:spChg chg="add del mod">
          <ac:chgData name="neeharika surampudi" userId="678184c94e7cc705" providerId="LiveId" clId="{78020916-3A69-4415-AFFF-EA467C2F0332}" dt="2023-06-14T15:52:58.300" v="452"/>
          <ac:spMkLst>
            <pc:docMk/>
            <pc:sldMk cId="2740248318" sldId="260"/>
            <ac:spMk id="10" creationId="{4B8AED1C-E5C1-A466-22E5-C3CC7CA516F3}"/>
          </ac:spMkLst>
        </pc:spChg>
        <pc:spChg chg="add del mod">
          <ac:chgData name="neeharika surampudi" userId="678184c94e7cc705" providerId="LiveId" clId="{78020916-3A69-4415-AFFF-EA467C2F0332}" dt="2023-06-14T15:52:58.300" v="452"/>
          <ac:spMkLst>
            <pc:docMk/>
            <pc:sldMk cId="2740248318" sldId="260"/>
            <ac:spMk id="11" creationId="{ACEF6ADF-B601-597A-B387-B2CCD1E6F3C4}"/>
          </ac:spMkLst>
        </pc:spChg>
        <pc:spChg chg="mod">
          <ac:chgData name="neeharika surampudi" userId="678184c94e7cc705" providerId="LiveId" clId="{78020916-3A69-4415-AFFF-EA467C2F0332}" dt="2023-06-14T15:52:52.187" v="451"/>
          <ac:spMkLst>
            <pc:docMk/>
            <pc:sldMk cId="2740248318" sldId="260"/>
            <ac:spMk id="14" creationId="{B4D2592F-E583-966D-4378-B1B483D88D73}"/>
          </ac:spMkLst>
        </pc:spChg>
        <pc:spChg chg="mod">
          <ac:chgData name="neeharika surampudi" userId="678184c94e7cc705" providerId="LiveId" clId="{78020916-3A69-4415-AFFF-EA467C2F0332}" dt="2023-06-14T15:52:52.187" v="451"/>
          <ac:spMkLst>
            <pc:docMk/>
            <pc:sldMk cId="2740248318" sldId="260"/>
            <ac:spMk id="15" creationId="{CAA0D34C-B774-BAF1-7504-51DD0BAC4390}"/>
          </ac:spMkLst>
        </pc:spChg>
        <pc:spChg chg="add del mod">
          <ac:chgData name="neeharika surampudi" userId="678184c94e7cc705" providerId="LiveId" clId="{78020916-3A69-4415-AFFF-EA467C2F0332}" dt="2023-06-14T15:52:58.300" v="452"/>
          <ac:spMkLst>
            <pc:docMk/>
            <pc:sldMk cId="2740248318" sldId="260"/>
            <ac:spMk id="16" creationId="{DA1B9AF9-8FAC-A119-BAC6-E280B47E9713}"/>
          </ac:spMkLst>
        </pc:spChg>
        <pc:spChg chg="add del mod">
          <ac:chgData name="neeharika surampudi" userId="678184c94e7cc705" providerId="LiveId" clId="{78020916-3A69-4415-AFFF-EA467C2F0332}" dt="2023-06-14T15:52:58.300" v="452"/>
          <ac:spMkLst>
            <pc:docMk/>
            <pc:sldMk cId="2740248318" sldId="260"/>
            <ac:spMk id="17" creationId="{12109024-7E01-CB2E-6D43-BB4E3147A1B1}"/>
          </ac:spMkLst>
        </pc:spChg>
        <pc:spChg chg="mod">
          <ac:chgData name="neeharika surampudi" userId="678184c94e7cc705" providerId="LiveId" clId="{78020916-3A69-4415-AFFF-EA467C2F0332}" dt="2023-06-14T15:52:52.187" v="451"/>
          <ac:spMkLst>
            <pc:docMk/>
            <pc:sldMk cId="2740248318" sldId="260"/>
            <ac:spMk id="19" creationId="{6698EBBB-4713-5CA5-D213-6FE5DEFDE4AE}"/>
          </ac:spMkLst>
        </pc:spChg>
        <pc:spChg chg="mod">
          <ac:chgData name="neeharika surampudi" userId="678184c94e7cc705" providerId="LiveId" clId="{78020916-3A69-4415-AFFF-EA467C2F0332}" dt="2023-06-14T15:52:52.187" v="451"/>
          <ac:spMkLst>
            <pc:docMk/>
            <pc:sldMk cId="2740248318" sldId="260"/>
            <ac:spMk id="20" creationId="{ED4B028D-09AB-57ED-7E52-639B17063A31}"/>
          </ac:spMkLst>
        </pc:spChg>
        <pc:spChg chg="mod">
          <ac:chgData name="neeharika surampudi" userId="678184c94e7cc705" providerId="LiveId" clId="{78020916-3A69-4415-AFFF-EA467C2F0332}" dt="2023-06-14T15:52:52.187" v="451"/>
          <ac:spMkLst>
            <pc:docMk/>
            <pc:sldMk cId="2740248318" sldId="260"/>
            <ac:spMk id="22" creationId="{CEE9EAD9-5F64-F72E-CA0D-4472268962D4}"/>
          </ac:spMkLst>
        </pc:spChg>
        <pc:spChg chg="mod">
          <ac:chgData name="neeharika surampudi" userId="678184c94e7cc705" providerId="LiveId" clId="{78020916-3A69-4415-AFFF-EA467C2F0332}" dt="2023-06-14T15:52:52.187" v="451"/>
          <ac:spMkLst>
            <pc:docMk/>
            <pc:sldMk cId="2740248318" sldId="260"/>
            <ac:spMk id="23" creationId="{BCB44B89-A8BA-7D71-39AD-E972FE4CE654}"/>
          </ac:spMkLst>
        </pc:spChg>
        <pc:spChg chg="add mod">
          <ac:chgData name="neeharika surampudi" userId="678184c94e7cc705" providerId="LiveId" clId="{78020916-3A69-4415-AFFF-EA467C2F0332}" dt="2023-06-14T15:53:52.359" v="464" actId="1076"/>
          <ac:spMkLst>
            <pc:docMk/>
            <pc:sldMk cId="2740248318" sldId="260"/>
            <ac:spMk id="27" creationId="{46A40F96-26A5-79AF-2482-AAE8EEF0EE49}"/>
          </ac:spMkLst>
        </pc:spChg>
        <pc:spChg chg="mod">
          <ac:chgData name="neeharika surampudi" userId="678184c94e7cc705" providerId="LiveId" clId="{78020916-3A69-4415-AFFF-EA467C2F0332}" dt="2023-06-14T15:53:41.934" v="461"/>
          <ac:spMkLst>
            <pc:docMk/>
            <pc:sldMk cId="2740248318" sldId="260"/>
            <ac:spMk id="29" creationId="{A0400100-21ED-7908-0156-46C3D88BB7B3}"/>
          </ac:spMkLst>
        </pc:spChg>
        <pc:spChg chg="mod">
          <ac:chgData name="neeharika surampudi" userId="678184c94e7cc705" providerId="LiveId" clId="{78020916-3A69-4415-AFFF-EA467C2F0332}" dt="2023-06-14T15:53:41.934" v="461"/>
          <ac:spMkLst>
            <pc:docMk/>
            <pc:sldMk cId="2740248318" sldId="260"/>
            <ac:spMk id="30" creationId="{6564F242-C688-B42C-E720-934F0915755B}"/>
          </ac:spMkLst>
        </pc:spChg>
        <pc:spChg chg="add del">
          <ac:chgData name="neeharika surampudi" userId="678184c94e7cc705" providerId="LiveId" clId="{78020916-3A69-4415-AFFF-EA467C2F0332}" dt="2023-06-14T15:48:23.007" v="449" actId="26606"/>
          <ac:spMkLst>
            <pc:docMk/>
            <pc:sldMk cId="2740248318" sldId="260"/>
            <ac:spMk id="4103" creationId="{FE3DA1AA-4BBD-31B3-0380-BB0333A77B3A}"/>
          </ac:spMkLst>
        </pc:spChg>
        <pc:spChg chg="add del">
          <ac:chgData name="neeharika surampudi" userId="678184c94e7cc705" providerId="LiveId" clId="{78020916-3A69-4415-AFFF-EA467C2F0332}" dt="2023-06-14T15:48:23.007" v="449" actId="26606"/>
          <ac:spMkLst>
            <pc:docMk/>
            <pc:sldMk cId="2740248318" sldId="260"/>
            <ac:spMk id="4105" creationId="{1708E09F-170D-14D7-B0A7-90CEA3BF602E}"/>
          </ac:spMkLst>
        </pc:spChg>
        <pc:spChg chg="add del">
          <ac:chgData name="neeharika surampudi" userId="678184c94e7cc705" providerId="LiveId" clId="{78020916-3A69-4415-AFFF-EA467C2F0332}" dt="2023-06-14T15:48:23.007" v="449" actId="26606"/>
          <ac:spMkLst>
            <pc:docMk/>
            <pc:sldMk cId="2740248318" sldId="260"/>
            <ac:spMk id="4107" creationId="{F76A1578-4BAB-8672-0768-2FB5B6E7D8CD}"/>
          </ac:spMkLst>
        </pc:spChg>
        <pc:grpChg chg="add del mod">
          <ac:chgData name="neeharika surampudi" userId="678184c94e7cc705" providerId="LiveId" clId="{78020916-3A69-4415-AFFF-EA467C2F0332}" dt="2023-06-14T15:52:58.300" v="452"/>
          <ac:grpSpMkLst>
            <pc:docMk/>
            <pc:sldMk cId="2740248318" sldId="260"/>
            <ac:grpSpMk id="13" creationId="{CA860C3E-CCDF-09B9-4EFB-9BEA0ECE327E}"/>
          </ac:grpSpMkLst>
        </pc:grpChg>
        <pc:grpChg chg="add del mod">
          <ac:chgData name="neeharika surampudi" userId="678184c94e7cc705" providerId="LiveId" clId="{78020916-3A69-4415-AFFF-EA467C2F0332}" dt="2023-06-14T15:52:58.300" v="452"/>
          <ac:grpSpMkLst>
            <pc:docMk/>
            <pc:sldMk cId="2740248318" sldId="260"/>
            <ac:grpSpMk id="18" creationId="{63E4C97E-CF3A-E2A2-A76C-96CF56BD31EE}"/>
          </ac:grpSpMkLst>
        </pc:grpChg>
        <pc:grpChg chg="add del mod">
          <ac:chgData name="neeharika surampudi" userId="678184c94e7cc705" providerId="LiveId" clId="{78020916-3A69-4415-AFFF-EA467C2F0332}" dt="2023-06-14T15:52:58.300" v="452"/>
          <ac:grpSpMkLst>
            <pc:docMk/>
            <pc:sldMk cId="2740248318" sldId="260"/>
            <ac:grpSpMk id="21" creationId="{0CB5B7E7-ACF5-3FBE-C16F-E26825727E0E}"/>
          </ac:grpSpMkLst>
        </pc:grpChg>
        <pc:grpChg chg="add mod">
          <ac:chgData name="neeharika surampudi" userId="678184c94e7cc705" providerId="LiveId" clId="{78020916-3A69-4415-AFFF-EA467C2F0332}" dt="2023-06-14T15:53:46.735" v="462" actId="1076"/>
          <ac:grpSpMkLst>
            <pc:docMk/>
            <pc:sldMk cId="2740248318" sldId="260"/>
            <ac:grpSpMk id="28" creationId="{16BC2C5A-1BCC-1730-0038-5FAFB0426BA5}"/>
          </ac:grpSpMkLst>
        </pc:grpChg>
        <pc:picChg chg="add del mod">
          <ac:chgData name="neeharika surampudi" userId="678184c94e7cc705" providerId="LiveId" clId="{78020916-3A69-4415-AFFF-EA467C2F0332}" dt="2023-06-14T15:48:23.660" v="450"/>
          <ac:picMkLst>
            <pc:docMk/>
            <pc:sldMk cId="2740248318" sldId="260"/>
            <ac:picMk id="4098" creationId="{E47D93B3-F7A0-2CA0-51C1-2F5C85D0310C}"/>
          </ac:picMkLst>
        </pc:picChg>
        <pc:cxnChg chg="add del mod">
          <ac:chgData name="neeharika surampudi" userId="678184c94e7cc705" providerId="LiveId" clId="{78020916-3A69-4415-AFFF-EA467C2F0332}" dt="2023-06-14T15:52:58.300" v="452"/>
          <ac:cxnSpMkLst>
            <pc:docMk/>
            <pc:sldMk cId="2740248318" sldId="260"/>
            <ac:cxnSpMk id="12" creationId="{A41171AC-DE25-5754-5469-68220F86B789}"/>
          </ac:cxnSpMkLst>
        </pc:cxnChg>
        <pc:cxnChg chg="add del mod">
          <ac:chgData name="neeharika surampudi" userId="678184c94e7cc705" providerId="LiveId" clId="{78020916-3A69-4415-AFFF-EA467C2F0332}" dt="2023-06-14T15:52:58.300" v="452"/>
          <ac:cxnSpMkLst>
            <pc:docMk/>
            <pc:sldMk cId="2740248318" sldId="260"/>
            <ac:cxnSpMk id="24" creationId="{0D7617BD-F5C5-13B7-2E92-9717B51330C3}"/>
          </ac:cxnSpMkLst>
        </pc:cxnChg>
        <pc:cxnChg chg="add del mod">
          <ac:chgData name="neeharika surampudi" userId="678184c94e7cc705" providerId="LiveId" clId="{78020916-3A69-4415-AFFF-EA467C2F0332}" dt="2023-06-14T15:52:58.300" v="452"/>
          <ac:cxnSpMkLst>
            <pc:docMk/>
            <pc:sldMk cId="2740248318" sldId="260"/>
            <ac:cxnSpMk id="25" creationId="{F3FB9BED-7EBD-0D27-9240-63C4F312499C}"/>
          </ac:cxnSpMkLst>
        </pc:cxnChg>
        <pc:cxnChg chg="add del mod">
          <ac:chgData name="neeharika surampudi" userId="678184c94e7cc705" providerId="LiveId" clId="{78020916-3A69-4415-AFFF-EA467C2F0332}" dt="2023-06-14T15:52:58.300" v="452"/>
          <ac:cxnSpMkLst>
            <pc:docMk/>
            <pc:sldMk cId="2740248318" sldId="260"/>
            <ac:cxnSpMk id="26" creationId="{ACC8A869-00DF-DF57-B0C4-5C5FAF7DCD73}"/>
          </ac:cxnSpMkLst>
        </pc:cxnChg>
      </pc:sldChg>
      <pc:sldChg chg="addSp modSp new del mod">
        <pc:chgData name="neeharika surampudi" userId="678184c94e7cc705" providerId="LiveId" clId="{78020916-3A69-4415-AFFF-EA467C2F0332}" dt="2023-06-14T15:55:07.537" v="468" actId="2696"/>
        <pc:sldMkLst>
          <pc:docMk/>
          <pc:sldMk cId="1873098403" sldId="261"/>
        </pc:sldMkLst>
        <pc:spChg chg="add mod">
          <ac:chgData name="neeharika surampudi" userId="678184c94e7cc705" providerId="LiveId" clId="{78020916-3A69-4415-AFFF-EA467C2F0332}" dt="2023-06-14T15:53:06.032" v="454"/>
          <ac:spMkLst>
            <pc:docMk/>
            <pc:sldMk cId="1873098403" sldId="261"/>
            <ac:spMk id="4" creationId="{C98253F1-A2DF-B636-4EAF-663DC89434F3}"/>
          </ac:spMkLst>
        </pc:spChg>
        <pc:spChg chg="add mod">
          <ac:chgData name="neeharika surampudi" userId="678184c94e7cc705" providerId="LiveId" clId="{78020916-3A69-4415-AFFF-EA467C2F0332}" dt="2023-06-14T15:53:19.986" v="458" actId="1076"/>
          <ac:spMkLst>
            <pc:docMk/>
            <pc:sldMk cId="1873098403" sldId="261"/>
            <ac:spMk id="5" creationId="{55D0154B-DADE-06D4-BE65-195DD76DB8A2}"/>
          </ac:spMkLst>
        </pc:spChg>
        <pc:spChg chg="add mod">
          <ac:chgData name="neeharika surampudi" userId="678184c94e7cc705" providerId="LiveId" clId="{78020916-3A69-4415-AFFF-EA467C2F0332}" dt="2023-06-14T15:53:06.032" v="454"/>
          <ac:spMkLst>
            <pc:docMk/>
            <pc:sldMk cId="1873098403" sldId="261"/>
            <ac:spMk id="6" creationId="{CE4832E9-9B5E-3600-FD75-62C67C8D3928}"/>
          </ac:spMkLst>
        </pc:spChg>
        <pc:spChg chg="add mod">
          <ac:chgData name="neeharika surampudi" userId="678184c94e7cc705" providerId="LiveId" clId="{78020916-3A69-4415-AFFF-EA467C2F0332}" dt="2023-06-14T15:53:06.032" v="454"/>
          <ac:spMkLst>
            <pc:docMk/>
            <pc:sldMk cId="1873098403" sldId="261"/>
            <ac:spMk id="7" creationId="{D24F1F13-BF5B-CB52-B5BE-BD0022BF88E8}"/>
          </ac:spMkLst>
        </pc:spChg>
        <pc:spChg chg="add mod">
          <ac:chgData name="neeharika surampudi" userId="678184c94e7cc705" providerId="LiveId" clId="{78020916-3A69-4415-AFFF-EA467C2F0332}" dt="2023-06-14T15:53:06.032" v="454"/>
          <ac:spMkLst>
            <pc:docMk/>
            <pc:sldMk cId="1873098403" sldId="261"/>
            <ac:spMk id="8" creationId="{0562BCF0-B2BD-E3B9-E8E8-5E25DDC35685}"/>
          </ac:spMkLst>
        </pc:spChg>
        <pc:spChg chg="add mod">
          <ac:chgData name="neeharika surampudi" userId="678184c94e7cc705" providerId="LiveId" clId="{78020916-3A69-4415-AFFF-EA467C2F0332}" dt="2023-06-14T15:53:06.032" v="454"/>
          <ac:spMkLst>
            <pc:docMk/>
            <pc:sldMk cId="1873098403" sldId="261"/>
            <ac:spMk id="9" creationId="{2C696B04-F240-2BBC-EDF2-CE9B2B452278}"/>
          </ac:spMkLst>
        </pc:spChg>
        <pc:spChg chg="add mod">
          <ac:chgData name="neeharika surampudi" userId="678184c94e7cc705" providerId="LiveId" clId="{78020916-3A69-4415-AFFF-EA467C2F0332}" dt="2023-06-14T15:53:06.032" v="454"/>
          <ac:spMkLst>
            <pc:docMk/>
            <pc:sldMk cId="1873098403" sldId="261"/>
            <ac:spMk id="10" creationId="{7A956A22-A610-A1DB-FA29-6B20ED0DCF57}"/>
          </ac:spMkLst>
        </pc:spChg>
        <pc:spChg chg="add mod">
          <ac:chgData name="neeharika surampudi" userId="678184c94e7cc705" providerId="LiveId" clId="{78020916-3A69-4415-AFFF-EA467C2F0332}" dt="2023-06-14T15:53:06.032" v="454"/>
          <ac:spMkLst>
            <pc:docMk/>
            <pc:sldMk cId="1873098403" sldId="261"/>
            <ac:spMk id="11" creationId="{70DC482E-0AD4-B2D7-DEBF-C1D73CDB6567}"/>
          </ac:spMkLst>
        </pc:spChg>
        <pc:spChg chg="mod">
          <ac:chgData name="neeharika surampudi" userId="678184c94e7cc705" providerId="LiveId" clId="{78020916-3A69-4415-AFFF-EA467C2F0332}" dt="2023-06-14T15:53:06.032" v="454"/>
          <ac:spMkLst>
            <pc:docMk/>
            <pc:sldMk cId="1873098403" sldId="261"/>
            <ac:spMk id="14" creationId="{B1A29F86-94B5-246D-1B51-CBCA02325E29}"/>
          </ac:spMkLst>
        </pc:spChg>
        <pc:spChg chg="mod">
          <ac:chgData name="neeharika surampudi" userId="678184c94e7cc705" providerId="LiveId" clId="{78020916-3A69-4415-AFFF-EA467C2F0332}" dt="2023-06-14T15:53:06.032" v="454"/>
          <ac:spMkLst>
            <pc:docMk/>
            <pc:sldMk cId="1873098403" sldId="261"/>
            <ac:spMk id="15" creationId="{35320B1E-152B-E727-89EB-D1F4E4E4EB9E}"/>
          </ac:spMkLst>
        </pc:spChg>
        <pc:spChg chg="add mod">
          <ac:chgData name="neeharika surampudi" userId="678184c94e7cc705" providerId="LiveId" clId="{78020916-3A69-4415-AFFF-EA467C2F0332}" dt="2023-06-14T15:53:19.114" v="457" actId="1076"/>
          <ac:spMkLst>
            <pc:docMk/>
            <pc:sldMk cId="1873098403" sldId="261"/>
            <ac:spMk id="16" creationId="{B0BD96CE-AFF2-8AF0-6458-1014BABAD437}"/>
          </ac:spMkLst>
        </pc:spChg>
        <pc:spChg chg="add mod">
          <ac:chgData name="neeharika surampudi" userId="678184c94e7cc705" providerId="LiveId" clId="{78020916-3A69-4415-AFFF-EA467C2F0332}" dt="2023-06-14T15:53:06.032" v="454"/>
          <ac:spMkLst>
            <pc:docMk/>
            <pc:sldMk cId="1873098403" sldId="261"/>
            <ac:spMk id="17" creationId="{03673E03-E718-64F0-76B5-9CCAC0E3F699}"/>
          </ac:spMkLst>
        </pc:spChg>
        <pc:spChg chg="mod">
          <ac:chgData name="neeharika surampudi" userId="678184c94e7cc705" providerId="LiveId" clId="{78020916-3A69-4415-AFFF-EA467C2F0332}" dt="2023-06-14T15:53:06.032" v="454"/>
          <ac:spMkLst>
            <pc:docMk/>
            <pc:sldMk cId="1873098403" sldId="261"/>
            <ac:spMk id="19" creationId="{BA5B1F06-188D-8DC9-FBAE-D2D9EFDAB405}"/>
          </ac:spMkLst>
        </pc:spChg>
        <pc:spChg chg="mod">
          <ac:chgData name="neeharika surampudi" userId="678184c94e7cc705" providerId="LiveId" clId="{78020916-3A69-4415-AFFF-EA467C2F0332}" dt="2023-06-14T15:53:06.032" v="454"/>
          <ac:spMkLst>
            <pc:docMk/>
            <pc:sldMk cId="1873098403" sldId="261"/>
            <ac:spMk id="20" creationId="{0D48C742-B409-A9D1-DB53-63E6863A6848}"/>
          </ac:spMkLst>
        </pc:spChg>
        <pc:spChg chg="mod">
          <ac:chgData name="neeharika surampudi" userId="678184c94e7cc705" providerId="LiveId" clId="{78020916-3A69-4415-AFFF-EA467C2F0332}" dt="2023-06-14T15:53:06.032" v="454"/>
          <ac:spMkLst>
            <pc:docMk/>
            <pc:sldMk cId="1873098403" sldId="261"/>
            <ac:spMk id="22" creationId="{83EEEAB8-2CA4-22D4-D75B-559781996B78}"/>
          </ac:spMkLst>
        </pc:spChg>
        <pc:spChg chg="mod">
          <ac:chgData name="neeharika surampudi" userId="678184c94e7cc705" providerId="LiveId" clId="{78020916-3A69-4415-AFFF-EA467C2F0332}" dt="2023-06-14T15:53:06.032" v="454"/>
          <ac:spMkLst>
            <pc:docMk/>
            <pc:sldMk cId="1873098403" sldId="261"/>
            <ac:spMk id="23" creationId="{0E5748B1-4911-9B6A-585B-47EC03770D53}"/>
          </ac:spMkLst>
        </pc:spChg>
        <pc:grpChg chg="add mod">
          <ac:chgData name="neeharika surampudi" userId="678184c94e7cc705" providerId="LiveId" clId="{78020916-3A69-4415-AFFF-EA467C2F0332}" dt="2023-06-14T15:53:06.032" v="454"/>
          <ac:grpSpMkLst>
            <pc:docMk/>
            <pc:sldMk cId="1873098403" sldId="261"/>
            <ac:grpSpMk id="13" creationId="{CAED7CED-9ABB-48E0-E9EF-81DBAA87A89E}"/>
          </ac:grpSpMkLst>
        </pc:grpChg>
        <pc:grpChg chg="add mod">
          <ac:chgData name="neeharika surampudi" userId="678184c94e7cc705" providerId="LiveId" clId="{78020916-3A69-4415-AFFF-EA467C2F0332}" dt="2023-06-14T15:53:06.032" v="454"/>
          <ac:grpSpMkLst>
            <pc:docMk/>
            <pc:sldMk cId="1873098403" sldId="261"/>
            <ac:grpSpMk id="18" creationId="{FC9D031C-B950-9FFE-B518-3536F3690F73}"/>
          </ac:grpSpMkLst>
        </pc:grpChg>
        <pc:grpChg chg="add mod">
          <ac:chgData name="neeharika surampudi" userId="678184c94e7cc705" providerId="LiveId" clId="{78020916-3A69-4415-AFFF-EA467C2F0332}" dt="2023-06-14T15:53:06.032" v="454"/>
          <ac:grpSpMkLst>
            <pc:docMk/>
            <pc:sldMk cId="1873098403" sldId="261"/>
            <ac:grpSpMk id="21" creationId="{D687AA4E-AEA1-E6D0-BEF2-5AE6CAA90458}"/>
          </ac:grpSpMkLst>
        </pc:grpChg>
        <pc:cxnChg chg="add mod">
          <ac:chgData name="neeharika surampudi" userId="678184c94e7cc705" providerId="LiveId" clId="{78020916-3A69-4415-AFFF-EA467C2F0332}" dt="2023-06-14T15:53:06.032" v="454"/>
          <ac:cxnSpMkLst>
            <pc:docMk/>
            <pc:sldMk cId="1873098403" sldId="261"/>
            <ac:cxnSpMk id="12" creationId="{D83DDAC8-6641-C9BD-8F5D-A711665C461D}"/>
          </ac:cxnSpMkLst>
        </pc:cxnChg>
        <pc:cxnChg chg="add mod">
          <ac:chgData name="neeharika surampudi" userId="678184c94e7cc705" providerId="LiveId" clId="{78020916-3A69-4415-AFFF-EA467C2F0332}" dt="2023-06-14T15:53:19.114" v="457" actId="1076"/>
          <ac:cxnSpMkLst>
            <pc:docMk/>
            <pc:sldMk cId="1873098403" sldId="261"/>
            <ac:cxnSpMk id="24" creationId="{1C80FCBF-7D33-E33C-0F68-71079064C613}"/>
          </ac:cxnSpMkLst>
        </pc:cxnChg>
        <pc:cxnChg chg="add mod">
          <ac:chgData name="neeharika surampudi" userId="678184c94e7cc705" providerId="LiveId" clId="{78020916-3A69-4415-AFFF-EA467C2F0332}" dt="2023-06-14T15:53:06.032" v="454"/>
          <ac:cxnSpMkLst>
            <pc:docMk/>
            <pc:sldMk cId="1873098403" sldId="261"/>
            <ac:cxnSpMk id="25" creationId="{6220CC89-BEFA-8E2F-9D58-F51E6A1752CF}"/>
          </ac:cxnSpMkLst>
        </pc:cxnChg>
        <pc:cxnChg chg="add mod">
          <ac:chgData name="neeharika surampudi" userId="678184c94e7cc705" providerId="LiveId" clId="{78020916-3A69-4415-AFFF-EA467C2F0332}" dt="2023-06-14T15:53:06.032" v="454"/>
          <ac:cxnSpMkLst>
            <pc:docMk/>
            <pc:sldMk cId="1873098403" sldId="261"/>
            <ac:cxnSpMk id="26" creationId="{D4709B67-8F58-2DF2-B689-75C4456A101B}"/>
          </ac:cxnSpMkLst>
        </pc:cxnChg>
      </pc:sldChg>
      <pc:sldChg chg="addSp delSp modSp add mod modTransition setBg">
        <pc:chgData name="neeharika surampudi" userId="678184c94e7cc705" providerId="LiveId" clId="{78020916-3A69-4415-AFFF-EA467C2F0332}" dt="2023-06-14T17:41:13.531" v="1712"/>
        <pc:sldMkLst>
          <pc:docMk/>
          <pc:sldMk cId="0" sldId="264"/>
        </pc:sldMkLst>
        <pc:spChg chg="add del mod">
          <ac:chgData name="neeharika surampudi" userId="678184c94e7cc705" providerId="LiveId" clId="{78020916-3A69-4415-AFFF-EA467C2F0332}" dt="2023-06-14T15:59:40.869" v="507" actId="21"/>
          <ac:spMkLst>
            <pc:docMk/>
            <pc:sldMk cId="0" sldId="264"/>
            <ac:spMk id="8" creationId="{B77282B2-4579-47CB-9E21-2C6786620CA4}"/>
          </ac:spMkLst>
        </pc:spChg>
        <pc:spChg chg="add mod">
          <ac:chgData name="neeharika surampudi" userId="678184c94e7cc705" providerId="LiveId" clId="{78020916-3A69-4415-AFFF-EA467C2F0332}" dt="2023-06-14T17:41:13.531" v="1712"/>
          <ac:spMkLst>
            <pc:docMk/>
            <pc:sldMk cId="0" sldId="264"/>
            <ac:spMk id="9" creationId="{4D908C2D-3EC4-0382-B734-8C5865DF6A8A}"/>
          </ac:spMkLst>
        </pc:spChg>
        <pc:spChg chg="mod">
          <ac:chgData name="neeharika surampudi" userId="678184c94e7cc705" providerId="LiveId" clId="{78020916-3A69-4415-AFFF-EA467C2F0332}" dt="2023-06-14T17:34:03.282" v="1641" actId="207"/>
          <ac:spMkLst>
            <pc:docMk/>
            <pc:sldMk cId="0" sldId="264"/>
            <ac:spMk id="460" creationId="{00000000-0000-0000-0000-000000000000}"/>
          </ac:spMkLst>
        </pc:spChg>
        <pc:spChg chg="mod">
          <ac:chgData name="neeharika surampudi" userId="678184c94e7cc705" providerId="LiveId" clId="{78020916-3A69-4415-AFFF-EA467C2F0332}" dt="2023-06-14T17:34:06.102" v="1642" actId="207"/>
          <ac:spMkLst>
            <pc:docMk/>
            <pc:sldMk cId="0" sldId="264"/>
            <ac:spMk id="461" creationId="{00000000-0000-0000-0000-000000000000}"/>
          </ac:spMkLst>
        </pc:spChg>
        <pc:spChg chg="mod">
          <ac:chgData name="neeharika surampudi" userId="678184c94e7cc705" providerId="LiveId" clId="{78020916-3A69-4415-AFFF-EA467C2F0332}" dt="2023-06-14T17:34:14.496" v="1645" actId="207"/>
          <ac:spMkLst>
            <pc:docMk/>
            <pc:sldMk cId="0" sldId="264"/>
            <ac:spMk id="462" creationId="{00000000-0000-0000-0000-000000000000}"/>
          </ac:spMkLst>
        </pc:spChg>
        <pc:spChg chg="mod">
          <ac:chgData name="neeharika surampudi" userId="678184c94e7cc705" providerId="LiveId" clId="{78020916-3A69-4415-AFFF-EA467C2F0332}" dt="2023-06-14T17:34:08.922" v="1643" actId="207"/>
          <ac:spMkLst>
            <pc:docMk/>
            <pc:sldMk cId="0" sldId="264"/>
            <ac:spMk id="463" creationId="{00000000-0000-0000-0000-000000000000}"/>
          </ac:spMkLst>
        </pc:spChg>
        <pc:spChg chg="mod">
          <ac:chgData name="neeharika surampudi" userId="678184c94e7cc705" providerId="LiveId" clId="{78020916-3A69-4415-AFFF-EA467C2F0332}" dt="2023-06-14T17:34:17.812" v="1646" actId="207"/>
          <ac:spMkLst>
            <pc:docMk/>
            <pc:sldMk cId="0" sldId="264"/>
            <ac:spMk id="464" creationId="{00000000-0000-0000-0000-000000000000}"/>
          </ac:spMkLst>
        </pc:spChg>
        <pc:spChg chg="mod">
          <ac:chgData name="neeharika surampudi" userId="678184c94e7cc705" providerId="LiveId" clId="{78020916-3A69-4415-AFFF-EA467C2F0332}" dt="2023-06-14T17:34:11.643" v="1644" actId="207"/>
          <ac:spMkLst>
            <pc:docMk/>
            <pc:sldMk cId="0" sldId="264"/>
            <ac:spMk id="465" creationId="{00000000-0000-0000-0000-000000000000}"/>
          </ac:spMkLst>
        </pc:spChg>
        <pc:spChg chg="mod">
          <ac:chgData name="neeharika surampudi" userId="678184c94e7cc705" providerId="LiveId" clId="{78020916-3A69-4415-AFFF-EA467C2F0332}" dt="2023-06-14T17:34:20.901" v="1647" actId="207"/>
          <ac:spMkLst>
            <pc:docMk/>
            <pc:sldMk cId="0" sldId="264"/>
            <ac:spMk id="466" creationId="{00000000-0000-0000-0000-000000000000}"/>
          </ac:spMkLst>
        </pc:spChg>
        <pc:spChg chg="mod">
          <ac:chgData name="neeharika surampudi" userId="678184c94e7cc705" providerId="LiveId" clId="{78020916-3A69-4415-AFFF-EA467C2F0332}" dt="2023-06-14T15:58:48.565" v="495" actId="1076"/>
          <ac:spMkLst>
            <pc:docMk/>
            <pc:sldMk cId="0" sldId="264"/>
            <ac:spMk id="472" creationId="{00000000-0000-0000-0000-000000000000}"/>
          </ac:spMkLst>
        </pc:spChg>
        <pc:cxnChg chg="mod">
          <ac:chgData name="neeharika surampudi" userId="678184c94e7cc705" providerId="LiveId" clId="{78020916-3A69-4415-AFFF-EA467C2F0332}" dt="2023-06-14T15:56:06.622" v="476" actId="14100"/>
          <ac:cxnSpMkLst>
            <pc:docMk/>
            <pc:sldMk cId="0" sldId="264"/>
            <ac:cxnSpMk id="480" creationId="{00000000-0000-0000-0000-000000000000}"/>
          </ac:cxnSpMkLst>
        </pc:cxnChg>
        <pc:cxnChg chg="mod">
          <ac:chgData name="neeharika surampudi" userId="678184c94e7cc705" providerId="LiveId" clId="{78020916-3A69-4415-AFFF-EA467C2F0332}" dt="2023-06-14T15:58:49.603" v="496" actId="14100"/>
          <ac:cxnSpMkLst>
            <pc:docMk/>
            <pc:sldMk cId="0" sldId="264"/>
            <ac:cxnSpMk id="481" creationId="{00000000-0000-0000-0000-000000000000}"/>
          </ac:cxnSpMkLst>
        </pc:cxnChg>
      </pc:sldChg>
      <pc:sldChg chg="modSp new del mod">
        <pc:chgData name="neeharika surampudi" userId="678184c94e7cc705" providerId="LiveId" clId="{78020916-3A69-4415-AFFF-EA467C2F0332}" dt="2023-06-14T16:09:24.995" v="641" actId="2696"/>
        <pc:sldMkLst>
          <pc:docMk/>
          <pc:sldMk cId="4068721144" sldId="265"/>
        </pc:sldMkLst>
        <pc:spChg chg="mod">
          <ac:chgData name="neeharika surampudi" userId="678184c94e7cc705" providerId="LiveId" clId="{78020916-3A69-4415-AFFF-EA467C2F0332}" dt="2023-06-14T16:03:46.188" v="517" actId="255"/>
          <ac:spMkLst>
            <pc:docMk/>
            <pc:sldMk cId="4068721144" sldId="265"/>
            <ac:spMk id="2" creationId="{D6FF510A-FF02-7C57-BCEA-B7ACF9E11A17}"/>
          </ac:spMkLst>
        </pc:spChg>
      </pc:sldChg>
      <pc:sldChg chg="addSp delSp modSp add del mod ord">
        <pc:chgData name="neeharika surampudi" userId="678184c94e7cc705" providerId="LiveId" clId="{78020916-3A69-4415-AFFF-EA467C2F0332}" dt="2023-06-14T16:09:28.554" v="642" actId="2696"/>
        <pc:sldMkLst>
          <pc:docMk/>
          <pc:sldMk cId="3469198633" sldId="266"/>
        </pc:sldMkLst>
        <pc:spChg chg="add del mod">
          <ac:chgData name="neeharika surampudi" userId="678184c94e7cc705" providerId="LiveId" clId="{78020916-3A69-4415-AFFF-EA467C2F0332}" dt="2023-06-14T16:04:45.094" v="525" actId="21"/>
          <ac:spMkLst>
            <pc:docMk/>
            <pc:sldMk cId="3469198633" sldId="266"/>
            <ac:spMk id="3" creationId="{39FF902A-F9C5-7C41-A1F5-647109A2E046}"/>
          </ac:spMkLst>
        </pc:spChg>
        <pc:spChg chg="mod">
          <ac:chgData name="neeharika surampudi" userId="678184c94e7cc705" providerId="LiveId" clId="{78020916-3A69-4415-AFFF-EA467C2F0332}" dt="2023-06-14T16:04:16.812" v="521"/>
          <ac:spMkLst>
            <pc:docMk/>
            <pc:sldMk cId="3469198633" sldId="266"/>
            <ac:spMk id="460" creationId="{00000000-0000-0000-0000-000000000000}"/>
          </ac:spMkLst>
        </pc:spChg>
        <pc:spChg chg="mod">
          <ac:chgData name="neeharika surampudi" userId="678184c94e7cc705" providerId="LiveId" clId="{78020916-3A69-4415-AFFF-EA467C2F0332}" dt="2023-06-14T16:05:36.630" v="610" actId="14100"/>
          <ac:spMkLst>
            <pc:docMk/>
            <pc:sldMk cId="3469198633" sldId="266"/>
            <ac:spMk id="461" creationId="{00000000-0000-0000-0000-000000000000}"/>
          </ac:spMkLst>
        </pc:spChg>
        <pc:spChg chg="del">
          <ac:chgData name="neeharika surampudi" userId="678184c94e7cc705" providerId="LiveId" clId="{78020916-3A69-4415-AFFF-EA467C2F0332}" dt="2023-06-14T16:04:40.386" v="524" actId="21"/>
          <ac:spMkLst>
            <pc:docMk/>
            <pc:sldMk cId="3469198633" sldId="266"/>
            <ac:spMk id="462" creationId="{00000000-0000-0000-0000-000000000000}"/>
          </ac:spMkLst>
        </pc:spChg>
        <pc:spChg chg="mod">
          <ac:chgData name="neeharika surampudi" userId="678184c94e7cc705" providerId="LiveId" clId="{78020916-3A69-4415-AFFF-EA467C2F0332}" dt="2023-06-14T16:05:38.405" v="611" actId="1076"/>
          <ac:spMkLst>
            <pc:docMk/>
            <pc:sldMk cId="3469198633" sldId="266"/>
            <ac:spMk id="464" creationId="{00000000-0000-0000-0000-000000000000}"/>
          </ac:spMkLst>
        </pc:spChg>
        <pc:spChg chg="mod">
          <ac:chgData name="neeharika surampudi" userId="678184c94e7cc705" providerId="LiveId" clId="{78020916-3A69-4415-AFFF-EA467C2F0332}" dt="2023-06-14T16:05:28.796" v="609" actId="1076"/>
          <ac:spMkLst>
            <pc:docMk/>
            <pc:sldMk cId="3469198633" sldId="266"/>
            <ac:spMk id="471" creationId="{00000000-0000-0000-0000-000000000000}"/>
          </ac:spMkLst>
        </pc:spChg>
        <pc:grpChg chg="mod">
          <ac:chgData name="neeharika surampudi" userId="678184c94e7cc705" providerId="LiveId" clId="{78020916-3A69-4415-AFFF-EA467C2F0332}" dt="2023-06-14T16:05:09.214" v="598" actId="1037"/>
          <ac:grpSpMkLst>
            <pc:docMk/>
            <pc:sldMk cId="3469198633" sldId="266"/>
            <ac:grpSpMk id="476" creationId="{00000000-0000-0000-0000-000000000000}"/>
          </ac:grpSpMkLst>
        </pc:grpChg>
        <pc:cxnChg chg="mod">
          <ac:chgData name="neeharika surampudi" userId="678184c94e7cc705" providerId="LiveId" clId="{78020916-3A69-4415-AFFF-EA467C2F0332}" dt="2023-06-14T16:05:36.630" v="610" actId="14100"/>
          <ac:cxnSpMkLst>
            <pc:docMk/>
            <pc:sldMk cId="3469198633" sldId="266"/>
            <ac:cxnSpMk id="479" creationId="{00000000-0000-0000-0000-000000000000}"/>
          </ac:cxnSpMkLst>
        </pc:cxnChg>
      </pc:sldChg>
      <pc:sldChg chg="addSp delSp modSp add mod ord modTransition setBg addCm modNotes">
        <pc:chgData name="neeharika surampudi" userId="678184c94e7cc705" providerId="LiveId" clId="{78020916-3A69-4415-AFFF-EA467C2F0332}" dt="2023-06-14T17:41:08.459" v="1710"/>
        <pc:sldMkLst>
          <pc:docMk/>
          <pc:sldMk cId="0" sldId="267"/>
        </pc:sldMkLst>
        <pc:spChg chg="add del mod">
          <ac:chgData name="neeharika surampudi" userId="678184c94e7cc705" providerId="LiveId" clId="{78020916-3A69-4415-AFFF-EA467C2F0332}" dt="2023-06-14T16:07:29.320" v="621" actId="478"/>
          <ac:spMkLst>
            <pc:docMk/>
            <pc:sldMk cId="0" sldId="267"/>
            <ac:spMk id="3" creationId="{8736D971-617E-3963-D7B1-7FB9C6567A8D}"/>
          </ac:spMkLst>
        </pc:spChg>
        <pc:spChg chg="add del mod">
          <ac:chgData name="neeharika surampudi" userId="678184c94e7cc705" providerId="LiveId" clId="{78020916-3A69-4415-AFFF-EA467C2F0332}" dt="2023-06-14T16:08:05.478" v="628" actId="478"/>
          <ac:spMkLst>
            <pc:docMk/>
            <pc:sldMk cId="0" sldId="267"/>
            <ac:spMk id="8" creationId="{532B52BD-6C4B-3DBF-DDE1-890A8B4D7975}"/>
          </ac:spMkLst>
        </pc:spChg>
        <pc:spChg chg="add del mod">
          <ac:chgData name="neeharika surampudi" userId="678184c94e7cc705" providerId="LiveId" clId="{78020916-3A69-4415-AFFF-EA467C2F0332}" dt="2023-06-14T16:08:39.087" v="633" actId="478"/>
          <ac:spMkLst>
            <pc:docMk/>
            <pc:sldMk cId="0" sldId="267"/>
            <ac:spMk id="10" creationId="{4010F6AC-1A55-BED6-3CFB-5C2B025DD3CA}"/>
          </ac:spMkLst>
        </pc:spChg>
        <pc:spChg chg="add del mod">
          <ac:chgData name="neeharika surampudi" userId="678184c94e7cc705" providerId="LiveId" clId="{78020916-3A69-4415-AFFF-EA467C2F0332}" dt="2023-06-14T16:09:09.744" v="638" actId="478"/>
          <ac:spMkLst>
            <pc:docMk/>
            <pc:sldMk cId="0" sldId="267"/>
            <ac:spMk id="12" creationId="{BB9BBBC6-3CB5-4981-867B-7A9D5C7A946C}"/>
          </ac:spMkLst>
        </pc:spChg>
        <pc:spChg chg="add mod">
          <ac:chgData name="neeharika surampudi" userId="678184c94e7cc705" providerId="LiveId" clId="{78020916-3A69-4415-AFFF-EA467C2F0332}" dt="2023-06-14T17:41:08.459" v="1710"/>
          <ac:spMkLst>
            <pc:docMk/>
            <pc:sldMk cId="0" sldId="267"/>
            <ac:spMk id="13" creationId="{33DFE13F-7CBD-5A1F-C26B-45B6AA43D422}"/>
          </ac:spMkLst>
        </pc:spChg>
        <pc:spChg chg="mod">
          <ac:chgData name="neeharika surampudi" userId="678184c94e7cc705" providerId="LiveId" clId="{78020916-3A69-4415-AFFF-EA467C2F0332}" dt="2023-06-14T17:20:41.507" v="1271" actId="207"/>
          <ac:spMkLst>
            <pc:docMk/>
            <pc:sldMk cId="0" sldId="267"/>
            <ac:spMk id="486" creationId="{00000000-0000-0000-0000-000000000000}"/>
          </ac:spMkLst>
        </pc:spChg>
        <pc:spChg chg="mod">
          <ac:chgData name="neeharika surampudi" userId="678184c94e7cc705" providerId="LiveId" clId="{78020916-3A69-4415-AFFF-EA467C2F0332}" dt="2023-06-14T17:20:25.647" v="1267" actId="207"/>
          <ac:spMkLst>
            <pc:docMk/>
            <pc:sldMk cId="0" sldId="267"/>
            <ac:spMk id="487" creationId="{00000000-0000-0000-0000-000000000000}"/>
          </ac:spMkLst>
        </pc:spChg>
        <pc:spChg chg="del">
          <ac:chgData name="neeharika surampudi" userId="678184c94e7cc705" providerId="LiveId" clId="{78020916-3A69-4415-AFFF-EA467C2F0332}" dt="2023-06-14T16:07:23.602" v="620" actId="21"/>
          <ac:spMkLst>
            <pc:docMk/>
            <pc:sldMk cId="0" sldId="267"/>
            <ac:spMk id="488" creationId="{00000000-0000-0000-0000-000000000000}"/>
          </ac:spMkLst>
        </pc:spChg>
        <pc:spChg chg="mod">
          <ac:chgData name="neeharika surampudi" userId="678184c94e7cc705" providerId="LiveId" clId="{78020916-3A69-4415-AFFF-EA467C2F0332}" dt="2023-06-14T17:20:34.452" v="1269" actId="207"/>
          <ac:spMkLst>
            <pc:docMk/>
            <pc:sldMk cId="0" sldId="267"/>
            <ac:spMk id="489" creationId="{00000000-0000-0000-0000-000000000000}"/>
          </ac:spMkLst>
        </pc:spChg>
        <pc:spChg chg="del">
          <ac:chgData name="neeharika surampudi" userId="678184c94e7cc705" providerId="LiveId" clId="{78020916-3A69-4415-AFFF-EA467C2F0332}" dt="2023-06-14T16:08:35.430" v="632" actId="478"/>
          <ac:spMkLst>
            <pc:docMk/>
            <pc:sldMk cId="0" sldId="267"/>
            <ac:spMk id="490" creationId="{00000000-0000-0000-0000-000000000000}"/>
          </ac:spMkLst>
        </pc:spChg>
        <pc:spChg chg="mod">
          <ac:chgData name="neeharika surampudi" userId="678184c94e7cc705" providerId="LiveId" clId="{78020916-3A69-4415-AFFF-EA467C2F0332}" dt="2023-06-14T17:20:30.817" v="1268" actId="207"/>
          <ac:spMkLst>
            <pc:docMk/>
            <pc:sldMk cId="0" sldId="267"/>
            <ac:spMk id="491" creationId="{00000000-0000-0000-0000-000000000000}"/>
          </ac:spMkLst>
        </pc:spChg>
        <pc:spChg chg="del">
          <ac:chgData name="neeharika surampudi" userId="678184c94e7cc705" providerId="LiveId" clId="{78020916-3A69-4415-AFFF-EA467C2F0332}" dt="2023-06-14T16:08:03.153" v="627" actId="478"/>
          <ac:spMkLst>
            <pc:docMk/>
            <pc:sldMk cId="0" sldId="267"/>
            <ac:spMk id="492" creationId="{00000000-0000-0000-0000-000000000000}"/>
          </ac:spMkLst>
        </pc:spChg>
        <pc:spChg chg="mod">
          <ac:chgData name="neeharika surampudi" userId="678184c94e7cc705" providerId="LiveId" clId="{78020916-3A69-4415-AFFF-EA467C2F0332}" dt="2023-06-14T17:20:37.782" v="1270" actId="207"/>
          <ac:spMkLst>
            <pc:docMk/>
            <pc:sldMk cId="0" sldId="267"/>
            <ac:spMk id="493" creationId="{00000000-0000-0000-0000-000000000000}"/>
          </ac:spMkLst>
        </pc:spChg>
        <pc:spChg chg="del">
          <ac:chgData name="neeharika surampudi" userId="678184c94e7cc705" providerId="LiveId" clId="{78020916-3A69-4415-AFFF-EA467C2F0332}" dt="2023-06-14T16:09:01.574" v="637" actId="478"/>
          <ac:spMkLst>
            <pc:docMk/>
            <pc:sldMk cId="0" sldId="267"/>
            <ac:spMk id="494" creationId="{00000000-0000-0000-0000-000000000000}"/>
          </ac:spMkLst>
        </pc:spChg>
        <pc:cxnChg chg="mod">
          <ac:chgData name="neeharika surampudi" userId="678184c94e7cc705" providerId="LiveId" clId="{78020916-3A69-4415-AFFF-EA467C2F0332}" dt="2023-06-14T16:07:37.621" v="623" actId="14100"/>
          <ac:cxnSpMkLst>
            <pc:docMk/>
            <pc:sldMk cId="0" sldId="267"/>
            <ac:cxnSpMk id="501" creationId="{00000000-0000-0000-0000-000000000000}"/>
          </ac:cxnSpMkLst>
        </pc:cxnChg>
        <pc:extLst>
          <p:ext xmlns:p="http://schemas.openxmlformats.org/presentationml/2006/main" uri="{D6D511B9-2390-475A-947B-AFAB55BFBCF1}">
            <pc226:cmChg xmlns:pc226="http://schemas.microsoft.com/office/powerpoint/2022/06/main/command" chg="add">
              <pc226:chgData name="neeharika surampudi" userId="678184c94e7cc705" providerId="LiveId" clId="{78020916-3A69-4415-AFFF-EA467C2F0332}" dt="2023-06-14T16:10:08.839" v="643"/>
              <pc2:cmMkLst xmlns:pc2="http://schemas.microsoft.com/office/powerpoint/2019/9/main/command">
                <pc:docMk/>
                <pc:sldMk cId="0" sldId="267"/>
                <pc2:cmMk id="{59077AF8-D77C-4A82-BE29-5717B56B728A}"/>
              </pc2:cmMkLst>
            </pc226:cmChg>
          </p:ext>
        </pc:extLst>
      </pc:sldChg>
      <pc:sldChg chg="new del">
        <pc:chgData name="neeharika surampudi" userId="678184c94e7cc705" providerId="LiveId" clId="{78020916-3A69-4415-AFFF-EA467C2F0332}" dt="2023-06-14T16:11:41.228" v="652" actId="2696"/>
        <pc:sldMkLst>
          <pc:docMk/>
          <pc:sldMk cId="1699312241" sldId="268"/>
        </pc:sldMkLst>
      </pc:sldChg>
      <pc:sldChg chg="addSp new del mod">
        <pc:chgData name="neeharika surampudi" userId="678184c94e7cc705" providerId="LiveId" clId="{78020916-3A69-4415-AFFF-EA467C2F0332}" dt="2023-06-14T16:11:19.825" v="648" actId="2696"/>
        <pc:sldMkLst>
          <pc:docMk/>
          <pc:sldMk cId="1706953020" sldId="268"/>
        </pc:sldMkLst>
        <pc:spChg chg="add">
          <ac:chgData name="neeharika surampudi" userId="678184c94e7cc705" providerId="LiveId" clId="{78020916-3A69-4415-AFFF-EA467C2F0332}" dt="2023-06-14T16:11:11.544" v="647" actId="22"/>
          <ac:spMkLst>
            <pc:docMk/>
            <pc:sldMk cId="1706953020" sldId="268"/>
            <ac:spMk id="10" creationId="{2D9B492A-A5A3-A01A-CA54-6F68E6F6A71A}"/>
          </ac:spMkLst>
        </pc:spChg>
      </pc:sldChg>
      <pc:sldChg chg="addSp delSp modSp new mod setBg delAnim modAnim">
        <pc:chgData name="neeharika surampudi" userId="678184c94e7cc705" providerId="LiveId" clId="{78020916-3A69-4415-AFFF-EA467C2F0332}" dt="2023-06-14T17:41:22.543" v="1714"/>
        <pc:sldMkLst>
          <pc:docMk/>
          <pc:sldMk cId="4278848730" sldId="269"/>
        </pc:sldMkLst>
        <pc:spChg chg="mod">
          <ac:chgData name="neeharika surampudi" userId="678184c94e7cc705" providerId="LiveId" clId="{78020916-3A69-4415-AFFF-EA467C2F0332}" dt="2023-06-14T16:31:47.622" v="781" actId="255"/>
          <ac:spMkLst>
            <pc:docMk/>
            <pc:sldMk cId="4278848730" sldId="269"/>
            <ac:spMk id="2" creationId="{F013905E-6ED3-0545-28C9-B503C63F4192}"/>
          </ac:spMkLst>
        </pc:spChg>
        <pc:spChg chg="mod">
          <ac:chgData name="neeharika surampudi" userId="678184c94e7cc705" providerId="LiveId" clId="{78020916-3A69-4415-AFFF-EA467C2F0332}" dt="2023-06-14T16:46:26.721" v="968" actId="27636"/>
          <ac:spMkLst>
            <pc:docMk/>
            <pc:sldMk cId="4278848730" sldId="269"/>
            <ac:spMk id="3" creationId="{86F99454-E0B0-7BD9-798B-E9780E004840}"/>
          </ac:spMkLst>
        </pc:spChg>
        <pc:spChg chg="add del mod">
          <ac:chgData name="neeharika surampudi" userId="678184c94e7cc705" providerId="LiveId" clId="{78020916-3A69-4415-AFFF-EA467C2F0332}" dt="2023-06-14T16:20:55.875" v="736" actId="478"/>
          <ac:spMkLst>
            <pc:docMk/>
            <pc:sldMk cId="4278848730" sldId="269"/>
            <ac:spMk id="4" creationId="{4A1E8C1F-079C-A471-DB57-72383AA524EB}"/>
          </ac:spMkLst>
        </pc:spChg>
        <pc:spChg chg="add mod">
          <ac:chgData name="neeharika surampudi" userId="678184c94e7cc705" providerId="LiveId" clId="{78020916-3A69-4415-AFFF-EA467C2F0332}" dt="2023-06-14T17:41:22.543" v="1714"/>
          <ac:spMkLst>
            <pc:docMk/>
            <pc:sldMk cId="4278848730" sldId="269"/>
            <ac:spMk id="8" creationId="{5D8C07A5-0994-062F-4A6B-81FEF0B9F6D1}"/>
          </ac:spMkLst>
        </pc:spChg>
        <pc:picChg chg="add mod">
          <ac:chgData name="neeharika surampudi" userId="678184c94e7cc705" providerId="LiveId" clId="{78020916-3A69-4415-AFFF-EA467C2F0332}" dt="2023-06-14T16:46:10.251" v="965" actId="1076"/>
          <ac:picMkLst>
            <pc:docMk/>
            <pc:sldMk cId="4278848730" sldId="269"/>
            <ac:picMk id="6" creationId="{D95A057F-BA1E-CFCC-EDB6-BAF149439830}"/>
          </ac:picMkLst>
        </pc:picChg>
        <pc:picChg chg="add mod">
          <ac:chgData name="neeharika surampudi" userId="678184c94e7cc705" providerId="LiveId" clId="{78020916-3A69-4415-AFFF-EA467C2F0332}" dt="2023-06-14T16:46:31.762" v="969" actId="1076"/>
          <ac:picMkLst>
            <pc:docMk/>
            <pc:sldMk cId="4278848730" sldId="269"/>
            <ac:picMk id="7" creationId="{7156AAAD-9AB5-9C12-322D-B483181A0B71}"/>
          </ac:picMkLst>
        </pc:picChg>
      </pc:sldChg>
      <pc:sldChg chg="modSp new del mod">
        <pc:chgData name="neeharika surampudi" userId="678184c94e7cc705" providerId="LiveId" clId="{78020916-3A69-4415-AFFF-EA467C2F0332}" dt="2023-06-14T16:39:51.927" v="915" actId="2696"/>
        <pc:sldMkLst>
          <pc:docMk/>
          <pc:sldMk cId="1440908073" sldId="270"/>
        </pc:sldMkLst>
        <pc:spChg chg="mod">
          <ac:chgData name="neeharika surampudi" userId="678184c94e7cc705" providerId="LiveId" clId="{78020916-3A69-4415-AFFF-EA467C2F0332}" dt="2023-06-14T16:12:09.320" v="657" actId="27636"/>
          <ac:spMkLst>
            <pc:docMk/>
            <pc:sldMk cId="1440908073" sldId="270"/>
            <ac:spMk id="3" creationId="{173B6939-8151-913D-EB78-C4E1F3809BD7}"/>
          </ac:spMkLst>
        </pc:spChg>
      </pc:sldChg>
      <pc:sldChg chg="addSp delSp modSp new del mod">
        <pc:chgData name="neeharika surampudi" userId="678184c94e7cc705" providerId="LiveId" clId="{78020916-3A69-4415-AFFF-EA467C2F0332}" dt="2023-06-14T17:14:38.902" v="1202" actId="2696"/>
        <pc:sldMkLst>
          <pc:docMk/>
          <pc:sldMk cId="3728722394" sldId="271"/>
        </pc:sldMkLst>
        <pc:spChg chg="mod">
          <ac:chgData name="neeharika surampudi" userId="678184c94e7cc705" providerId="LiveId" clId="{78020916-3A69-4415-AFFF-EA467C2F0332}" dt="2023-06-14T16:40:12.108" v="939" actId="20577"/>
          <ac:spMkLst>
            <pc:docMk/>
            <pc:sldMk cId="3728722394" sldId="271"/>
            <ac:spMk id="2" creationId="{41DA458D-AA88-C1D1-AA14-56B6138530FB}"/>
          </ac:spMkLst>
        </pc:spChg>
        <pc:spChg chg="mod">
          <ac:chgData name="neeharika surampudi" userId="678184c94e7cc705" providerId="LiveId" clId="{78020916-3A69-4415-AFFF-EA467C2F0332}" dt="2023-06-14T17:14:34.670" v="1201" actId="20577"/>
          <ac:spMkLst>
            <pc:docMk/>
            <pc:sldMk cId="3728722394" sldId="271"/>
            <ac:spMk id="3" creationId="{F60A124E-B8A4-BF38-8E35-63A9D41CDF0A}"/>
          </ac:spMkLst>
        </pc:spChg>
        <pc:picChg chg="add del mod">
          <ac:chgData name="neeharika surampudi" userId="678184c94e7cc705" providerId="LiveId" clId="{78020916-3A69-4415-AFFF-EA467C2F0332}" dt="2023-06-14T16:51:01.539" v="1158" actId="21"/>
          <ac:picMkLst>
            <pc:docMk/>
            <pc:sldMk cId="3728722394" sldId="271"/>
            <ac:picMk id="5" creationId="{CDE37BFD-14C1-2AA1-1C1F-63F5F5242E07}"/>
          </ac:picMkLst>
        </pc:picChg>
        <pc:picChg chg="add del mod">
          <ac:chgData name="neeharika surampudi" userId="678184c94e7cc705" providerId="LiveId" clId="{78020916-3A69-4415-AFFF-EA467C2F0332}" dt="2023-06-14T16:51:11.431" v="1161" actId="21"/>
          <ac:picMkLst>
            <pc:docMk/>
            <pc:sldMk cId="3728722394" sldId="271"/>
            <ac:picMk id="7" creationId="{8BD3B505-8F24-E2C7-8ADF-3A4C336421E7}"/>
          </ac:picMkLst>
        </pc:picChg>
        <pc:picChg chg="add del mod">
          <ac:chgData name="neeharika surampudi" userId="678184c94e7cc705" providerId="LiveId" clId="{78020916-3A69-4415-AFFF-EA467C2F0332}" dt="2023-06-14T16:51:24.408" v="1167" actId="21"/>
          <ac:picMkLst>
            <pc:docMk/>
            <pc:sldMk cId="3728722394" sldId="271"/>
            <ac:picMk id="9" creationId="{36F691A7-AE83-60F3-38B5-DBC0739EB7DB}"/>
          </ac:picMkLst>
        </pc:picChg>
        <pc:picChg chg="add del mod">
          <ac:chgData name="neeharika surampudi" userId="678184c94e7cc705" providerId="LiveId" clId="{78020916-3A69-4415-AFFF-EA467C2F0332}" dt="2023-06-14T16:51:32.958" v="1170" actId="21"/>
          <ac:picMkLst>
            <pc:docMk/>
            <pc:sldMk cId="3728722394" sldId="271"/>
            <ac:picMk id="11" creationId="{F5724237-BFE5-41FC-60F3-195884279B9C}"/>
          </ac:picMkLst>
        </pc:picChg>
      </pc:sldChg>
      <pc:sldChg chg="addSp modSp new mod modTransition setBg">
        <pc:chgData name="neeharika surampudi" userId="678184c94e7cc705" providerId="LiveId" clId="{78020916-3A69-4415-AFFF-EA467C2F0332}" dt="2023-06-14T17:41:27.885" v="1716"/>
        <pc:sldMkLst>
          <pc:docMk/>
          <pc:sldMk cId="2059194099" sldId="272"/>
        </pc:sldMkLst>
        <pc:spChg chg="mod">
          <ac:chgData name="neeharika surampudi" userId="678184c94e7cc705" providerId="LiveId" clId="{78020916-3A69-4415-AFFF-EA467C2F0332}" dt="2023-06-14T17:14:53.216" v="1206" actId="255"/>
          <ac:spMkLst>
            <pc:docMk/>
            <pc:sldMk cId="2059194099" sldId="272"/>
            <ac:spMk id="2" creationId="{AD25C37B-7DBD-949E-8309-8A66C45D3B1F}"/>
          </ac:spMkLst>
        </pc:spChg>
        <pc:spChg chg="mod">
          <ac:chgData name="neeharika surampudi" userId="678184c94e7cc705" providerId="LiveId" clId="{78020916-3A69-4415-AFFF-EA467C2F0332}" dt="2023-06-14T17:15:39.828" v="1228" actId="20577"/>
          <ac:spMkLst>
            <pc:docMk/>
            <pc:sldMk cId="2059194099" sldId="272"/>
            <ac:spMk id="3" creationId="{51A2C8BE-6C89-F3C8-A082-29055FE9B805}"/>
          </ac:spMkLst>
        </pc:spChg>
        <pc:spChg chg="add mod">
          <ac:chgData name="neeharika surampudi" userId="678184c94e7cc705" providerId="LiveId" clId="{78020916-3A69-4415-AFFF-EA467C2F0332}" dt="2023-06-14T17:41:27.885" v="1716"/>
          <ac:spMkLst>
            <pc:docMk/>
            <pc:sldMk cId="2059194099" sldId="272"/>
            <ac:spMk id="4" creationId="{245B266D-AFB9-AC9F-DA41-EE0ED9418515}"/>
          </ac:spMkLst>
        </pc:spChg>
      </pc:sldChg>
      <pc:sldChg chg="new del">
        <pc:chgData name="neeharika surampudi" userId="678184c94e7cc705" providerId="LiveId" clId="{78020916-3A69-4415-AFFF-EA467C2F0332}" dt="2023-06-14T16:15:04.878" v="665" actId="2696"/>
        <pc:sldMkLst>
          <pc:docMk/>
          <pc:sldMk cId="70783925" sldId="273"/>
        </pc:sldMkLst>
      </pc:sldChg>
      <pc:sldChg chg="modSp new del mod">
        <pc:chgData name="neeharika surampudi" userId="678184c94e7cc705" providerId="LiveId" clId="{78020916-3A69-4415-AFFF-EA467C2F0332}" dt="2023-06-14T16:16:21.974" v="691" actId="2696"/>
        <pc:sldMkLst>
          <pc:docMk/>
          <pc:sldMk cId="3911951252" sldId="273"/>
        </pc:sldMkLst>
        <pc:spChg chg="mod">
          <ac:chgData name="neeharika surampudi" userId="678184c94e7cc705" providerId="LiveId" clId="{78020916-3A69-4415-AFFF-EA467C2F0332}" dt="2023-06-14T16:15:34.033" v="672" actId="255"/>
          <ac:spMkLst>
            <pc:docMk/>
            <pc:sldMk cId="3911951252" sldId="273"/>
            <ac:spMk id="2" creationId="{F64023AB-915C-43B6-E10F-94EAA5E18BBB}"/>
          </ac:spMkLst>
        </pc:spChg>
        <pc:spChg chg="mod">
          <ac:chgData name="neeharika surampudi" userId="678184c94e7cc705" providerId="LiveId" clId="{78020916-3A69-4415-AFFF-EA467C2F0332}" dt="2023-06-14T16:15:37.094" v="685" actId="5793"/>
          <ac:spMkLst>
            <pc:docMk/>
            <pc:sldMk cId="3911951252" sldId="273"/>
            <ac:spMk id="3" creationId="{8B528BF0-9B00-C30E-7F8F-8E8FC7F1AE82}"/>
          </ac:spMkLst>
        </pc:spChg>
      </pc:sldChg>
      <pc:sldChg chg="addSp modSp add mod ord modTransition setBg">
        <pc:chgData name="neeharika surampudi" userId="678184c94e7cc705" providerId="LiveId" clId="{78020916-3A69-4415-AFFF-EA467C2F0332}" dt="2023-06-14T17:41:20.275" v="1713"/>
        <pc:sldMkLst>
          <pc:docMk/>
          <pc:sldMk cId="2952923800" sldId="281"/>
        </pc:sldMkLst>
        <pc:spChg chg="mod">
          <ac:chgData name="neeharika surampudi" userId="678184c94e7cc705" providerId="LiveId" clId="{78020916-3A69-4415-AFFF-EA467C2F0332}" dt="2023-06-14T17:37:18.982" v="1679" actId="1076"/>
          <ac:spMkLst>
            <pc:docMk/>
            <pc:sldMk cId="2952923800" sldId="281"/>
            <ac:spMk id="2" creationId="{D53B219B-7E3A-7E84-6386-37313F0CFB09}"/>
          </ac:spMkLst>
        </pc:spChg>
        <pc:spChg chg="add mod">
          <ac:chgData name="neeharika surampudi" userId="678184c94e7cc705" providerId="LiveId" clId="{78020916-3A69-4415-AFFF-EA467C2F0332}" dt="2023-06-14T17:41:20.275" v="1713"/>
          <ac:spMkLst>
            <pc:docMk/>
            <pc:sldMk cId="2952923800" sldId="281"/>
            <ac:spMk id="3" creationId="{2151134F-BB2E-1232-B8C4-8A5754A63BAC}"/>
          </ac:spMkLst>
        </pc:spChg>
        <pc:spChg chg="mod">
          <ac:chgData name="neeharika surampudi" userId="678184c94e7cc705" providerId="LiveId" clId="{78020916-3A69-4415-AFFF-EA467C2F0332}" dt="2023-06-14T17:39:20.567" v="1697" actId="1076"/>
          <ac:spMkLst>
            <pc:docMk/>
            <pc:sldMk cId="2952923800" sldId="281"/>
            <ac:spMk id="8" creationId="{73A7A126-ACD1-2A03-BF40-EE9FAED3B006}"/>
          </ac:spMkLst>
        </pc:spChg>
        <pc:graphicFrameChg chg="mod">
          <ac:chgData name="neeharika surampudi" userId="678184c94e7cc705" providerId="LiveId" clId="{78020916-3A69-4415-AFFF-EA467C2F0332}" dt="2023-06-14T17:37:27.222" v="1681" actId="14100"/>
          <ac:graphicFrameMkLst>
            <pc:docMk/>
            <pc:sldMk cId="2952923800" sldId="281"/>
            <ac:graphicFrameMk id="7" creationId="{1A13D5A2-93F8-143B-0978-D258CBEB6621}"/>
          </ac:graphicFrameMkLst>
        </pc:graphicFrameChg>
      </pc:sldChg>
      <pc:sldChg chg="addSp delSp modSp new del mod">
        <pc:chgData name="neeharika surampudi" userId="678184c94e7cc705" providerId="LiveId" clId="{78020916-3A69-4415-AFFF-EA467C2F0332}" dt="2023-06-14T16:46:38.029" v="970" actId="2696"/>
        <pc:sldMkLst>
          <pc:docMk/>
          <pc:sldMk cId="998529743" sldId="282"/>
        </pc:sldMkLst>
        <pc:spChg chg="mod">
          <ac:chgData name="neeharika surampudi" userId="678184c94e7cc705" providerId="LiveId" clId="{78020916-3A69-4415-AFFF-EA467C2F0332}" dt="2023-06-14T16:39:12.633" v="913" actId="255"/>
          <ac:spMkLst>
            <pc:docMk/>
            <pc:sldMk cId="998529743" sldId="282"/>
            <ac:spMk id="2" creationId="{C1075547-BF8F-CEEC-E2B7-01C5F5733760}"/>
          </ac:spMkLst>
        </pc:spChg>
        <pc:spChg chg="del">
          <ac:chgData name="neeharika surampudi" userId="678184c94e7cc705" providerId="LiveId" clId="{78020916-3A69-4415-AFFF-EA467C2F0332}" dt="2023-06-14T16:39:01.841" v="911" actId="22"/>
          <ac:spMkLst>
            <pc:docMk/>
            <pc:sldMk cId="998529743" sldId="282"/>
            <ac:spMk id="3" creationId="{89C53B17-5F51-D4E4-044D-5F42728F7D5A}"/>
          </ac:spMkLst>
        </pc:spChg>
        <pc:spChg chg="add mod">
          <ac:chgData name="neeharika surampudi" userId="678184c94e7cc705" providerId="LiveId" clId="{78020916-3A69-4415-AFFF-EA467C2F0332}" dt="2023-06-14T16:45:38.362" v="953" actId="21"/>
          <ac:spMkLst>
            <pc:docMk/>
            <pc:sldMk cId="998529743" sldId="282"/>
            <ac:spMk id="7" creationId="{98C44B53-30E5-E067-56BA-EFC3E4452384}"/>
          </ac:spMkLst>
        </pc:spChg>
        <pc:picChg chg="add del mod ord">
          <ac:chgData name="neeharika surampudi" userId="678184c94e7cc705" providerId="LiveId" clId="{78020916-3A69-4415-AFFF-EA467C2F0332}" dt="2023-06-14T16:45:38.362" v="953" actId="21"/>
          <ac:picMkLst>
            <pc:docMk/>
            <pc:sldMk cId="998529743" sldId="282"/>
            <ac:picMk id="5" creationId="{E5F4E2AA-ACB8-837E-CA7F-9F36CE53C09B}"/>
          </ac:picMkLst>
        </pc:picChg>
      </pc:sldChg>
      <pc:sldChg chg="add del">
        <pc:chgData name="neeharika surampudi" userId="678184c94e7cc705" providerId="LiveId" clId="{78020916-3A69-4415-AFFF-EA467C2F0332}" dt="2023-06-14T16:18:52.879" v="729"/>
        <pc:sldMkLst>
          <pc:docMk/>
          <pc:sldMk cId="2671932224" sldId="282"/>
        </pc:sldMkLst>
      </pc:sldChg>
      <pc:sldChg chg="add del">
        <pc:chgData name="neeharika surampudi" userId="678184c94e7cc705" providerId="LiveId" clId="{78020916-3A69-4415-AFFF-EA467C2F0332}" dt="2023-06-14T16:19:31.696" v="733" actId="2696"/>
        <pc:sldMkLst>
          <pc:docMk/>
          <pc:sldMk cId="3057475644" sldId="282"/>
        </pc:sldMkLst>
      </pc:sldChg>
      <pc:sldChg chg="add del">
        <pc:chgData name="neeharika surampudi" userId="678184c94e7cc705" providerId="LiveId" clId="{78020916-3A69-4415-AFFF-EA467C2F0332}" dt="2023-06-14T16:16:19.433" v="690" actId="2696"/>
        <pc:sldMkLst>
          <pc:docMk/>
          <pc:sldMk cId="3705917424" sldId="282"/>
        </pc:sldMkLst>
      </pc:sldChg>
      <pc:sldChg chg="addSp delSp modSp new mod modTransition setBg">
        <pc:chgData name="neeharika surampudi" userId="678184c94e7cc705" providerId="LiveId" clId="{78020916-3A69-4415-AFFF-EA467C2F0332}" dt="2023-06-14T17:41:25.417" v="1715"/>
        <pc:sldMkLst>
          <pc:docMk/>
          <pc:sldMk cId="3883367007" sldId="282"/>
        </pc:sldMkLst>
        <pc:spChg chg="mod">
          <ac:chgData name="neeharika surampudi" userId="678184c94e7cc705" providerId="LiveId" clId="{78020916-3A69-4415-AFFF-EA467C2F0332}" dt="2023-06-14T16:48:14.436" v="1005" actId="255"/>
          <ac:spMkLst>
            <pc:docMk/>
            <pc:sldMk cId="3883367007" sldId="282"/>
            <ac:spMk id="2" creationId="{1E9EC8C3-EB04-B134-6228-308A049BC0DF}"/>
          </ac:spMkLst>
        </pc:spChg>
        <pc:spChg chg="del">
          <ac:chgData name="neeharika surampudi" userId="678184c94e7cc705" providerId="LiveId" clId="{78020916-3A69-4415-AFFF-EA467C2F0332}" dt="2023-06-14T16:47:46.578" v="972"/>
          <ac:spMkLst>
            <pc:docMk/>
            <pc:sldMk cId="3883367007" sldId="282"/>
            <ac:spMk id="3" creationId="{ED4E911C-7512-E8B7-16EE-406A939138C9}"/>
          </ac:spMkLst>
        </pc:spChg>
        <pc:spChg chg="add mod">
          <ac:chgData name="neeharika surampudi" userId="678184c94e7cc705" providerId="LiveId" clId="{78020916-3A69-4415-AFFF-EA467C2F0332}" dt="2023-06-14T16:50:32.011" v="1131" actId="20577"/>
          <ac:spMkLst>
            <pc:docMk/>
            <pc:sldMk cId="3883367007" sldId="282"/>
            <ac:spMk id="4" creationId="{6BFE0A8F-AB80-7D08-11F0-5F2B7D3D4295}"/>
          </ac:spMkLst>
        </pc:spChg>
        <pc:spChg chg="add mod">
          <ac:chgData name="neeharika surampudi" userId="678184c94e7cc705" providerId="LiveId" clId="{78020916-3A69-4415-AFFF-EA467C2F0332}" dt="2023-06-14T17:41:25.417" v="1715"/>
          <ac:spMkLst>
            <pc:docMk/>
            <pc:sldMk cId="3883367007" sldId="282"/>
            <ac:spMk id="5" creationId="{26D7A05D-9A0A-7606-49D6-D43327C31000}"/>
          </ac:spMkLst>
        </pc:spChg>
        <pc:picChg chg="add mod">
          <ac:chgData name="neeharika surampudi" userId="678184c94e7cc705" providerId="LiveId" clId="{78020916-3A69-4415-AFFF-EA467C2F0332}" dt="2023-06-14T16:47:55.605" v="977" actId="14100"/>
          <ac:picMkLst>
            <pc:docMk/>
            <pc:sldMk cId="3883367007" sldId="282"/>
            <ac:picMk id="5122" creationId="{4A4B7B21-0587-2042-D10D-65119CAB20FD}"/>
          </ac:picMkLst>
        </pc:picChg>
      </pc:sldChg>
      <pc:sldChg chg="addSp delSp modSp new mod modTransition setBg">
        <pc:chgData name="neeharika surampudi" userId="678184c94e7cc705" providerId="LiveId" clId="{78020916-3A69-4415-AFFF-EA467C2F0332}" dt="2023-06-14T17:41:37.091" v="1721"/>
        <pc:sldMkLst>
          <pc:docMk/>
          <pc:sldMk cId="1094934169" sldId="283"/>
        </pc:sldMkLst>
        <pc:spChg chg="mod">
          <ac:chgData name="neeharika surampudi" userId="678184c94e7cc705" providerId="LiveId" clId="{78020916-3A69-4415-AFFF-EA467C2F0332}" dt="2023-06-14T17:31:45.560" v="1619" actId="1076"/>
          <ac:spMkLst>
            <pc:docMk/>
            <pc:sldMk cId="1094934169" sldId="283"/>
            <ac:spMk id="2" creationId="{9885694F-6C94-8BF5-BEF7-4BC79E405602}"/>
          </ac:spMkLst>
        </pc:spChg>
        <pc:spChg chg="del">
          <ac:chgData name="neeharika surampudi" userId="678184c94e7cc705" providerId="LiveId" clId="{78020916-3A69-4415-AFFF-EA467C2F0332}" dt="2023-06-14T16:51:04.108" v="1159"/>
          <ac:spMkLst>
            <pc:docMk/>
            <pc:sldMk cId="1094934169" sldId="283"/>
            <ac:spMk id="3" creationId="{E7923496-10F7-B561-0D54-43ECA8E73491}"/>
          </ac:spMkLst>
        </pc:spChg>
        <pc:spChg chg="add mod">
          <ac:chgData name="neeharika surampudi" userId="678184c94e7cc705" providerId="LiveId" clId="{78020916-3A69-4415-AFFF-EA467C2F0332}" dt="2023-06-14T17:41:34.336" v="1720" actId="571"/>
          <ac:spMkLst>
            <pc:docMk/>
            <pc:sldMk cId="1094934169" sldId="283"/>
            <ac:spMk id="10" creationId="{B31CF3CD-4905-F689-892C-61E9A49BC37F}"/>
          </ac:spMkLst>
        </pc:spChg>
        <pc:spChg chg="add del mod">
          <ac:chgData name="neeharika surampudi" userId="678184c94e7cc705" providerId="LiveId" clId="{78020916-3A69-4415-AFFF-EA467C2F0332}" dt="2023-06-14T17:41:33.661" v="1719"/>
          <ac:spMkLst>
            <pc:docMk/>
            <pc:sldMk cId="1094934169" sldId="283"/>
            <ac:spMk id="11" creationId="{19806D3F-1C71-1246-A780-6D4E81519689}"/>
          </ac:spMkLst>
        </pc:spChg>
        <pc:spChg chg="add mod">
          <ac:chgData name="neeharika surampudi" userId="678184c94e7cc705" providerId="LiveId" clId="{78020916-3A69-4415-AFFF-EA467C2F0332}" dt="2023-06-14T17:41:37.091" v="1721"/>
          <ac:spMkLst>
            <pc:docMk/>
            <pc:sldMk cId="1094934169" sldId="283"/>
            <ac:spMk id="12" creationId="{A47FD0EA-B788-25FD-7EDC-7AD11C10AD1D}"/>
          </ac:spMkLst>
        </pc:spChg>
        <pc:picChg chg="add mod">
          <ac:chgData name="neeharika surampudi" userId="678184c94e7cc705" providerId="LiveId" clId="{78020916-3A69-4415-AFFF-EA467C2F0332}" dt="2023-06-14T17:31:47.067" v="1620" actId="1076"/>
          <ac:picMkLst>
            <pc:docMk/>
            <pc:sldMk cId="1094934169" sldId="283"/>
            <ac:picMk id="4" creationId="{8696AC39-08F6-5EA3-4028-2A81EBAC5A13}"/>
          </ac:picMkLst>
        </pc:picChg>
        <pc:picChg chg="add mod">
          <ac:chgData name="neeharika surampudi" userId="678184c94e7cc705" providerId="LiveId" clId="{78020916-3A69-4415-AFFF-EA467C2F0332}" dt="2023-06-14T17:31:26.186" v="1610" actId="1076"/>
          <ac:picMkLst>
            <pc:docMk/>
            <pc:sldMk cId="1094934169" sldId="283"/>
            <ac:picMk id="5" creationId="{8176E544-F211-EA52-9A5B-7D554E0BF3CE}"/>
          </ac:picMkLst>
        </pc:picChg>
        <pc:picChg chg="add mod">
          <ac:chgData name="neeharika surampudi" userId="678184c94e7cc705" providerId="LiveId" clId="{78020916-3A69-4415-AFFF-EA467C2F0332}" dt="2023-06-14T17:32:12.468" v="1627" actId="1076"/>
          <ac:picMkLst>
            <pc:docMk/>
            <pc:sldMk cId="1094934169" sldId="283"/>
            <ac:picMk id="6" creationId="{E70DFC1D-9538-B54C-18C5-DCAB3C9D2385}"/>
          </ac:picMkLst>
        </pc:picChg>
        <pc:picChg chg="add mod">
          <ac:chgData name="neeharika surampudi" userId="678184c94e7cc705" providerId="LiveId" clId="{78020916-3A69-4415-AFFF-EA467C2F0332}" dt="2023-06-14T17:32:02.035" v="1626" actId="1076"/>
          <ac:picMkLst>
            <pc:docMk/>
            <pc:sldMk cId="1094934169" sldId="283"/>
            <ac:picMk id="7" creationId="{25B7A9B1-07A7-41DB-2F40-875E77213FCD}"/>
          </ac:picMkLst>
        </pc:picChg>
        <pc:picChg chg="add mod">
          <ac:chgData name="neeharika surampudi" userId="678184c94e7cc705" providerId="LiveId" clId="{78020916-3A69-4415-AFFF-EA467C2F0332}" dt="2023-06-14T17:31:55.876" v="1624" actId="1076"/>
          <ac:picMkLst>
            <pc:docMk/>
            <pc:sldMk cId="1094934169" sldId="283"/>
            <ac:picMk id="9" creationId="{565B4BDA-9C45-74DD-743D-85DF928DA254}"/>
          </ac:picMkLst>
        </pc:picChg>
      </pc:sldChg>
      <pc:sldChg chg="add del">
        <pc:chgData name="neeharika surampudi" userId="678184c94e7cc705" providerId="LiveId" clId="{78020916-3A69-4415-AFFF-EA467C2F0332}" dt="2023-06-14T16:19:28.680" v="732" actId="2696"/>
        <pc:sldMkLst>
          <pc:docMk/>
          <pc:sldMk cId="2273650581" sldId="283"/>
        </pc:sldMkLst>
      </pc:sldChg>
      <pc:sldChg chg="addSp delSp modSp new mod modTransition setBg">
        <pc:chgData name="neeharika surampudi" userId="678184c94e7cc705" providerId="LiveId" clId="{78020916-3A69-4415-AFFF-EA467C2F0332}" dt="2023-06-14T17:41:51.690" v="1723"/>
        <pc:sldMkLst>
          <pc:docMk/>
          <pc:sldMk cId="1342579193" sldId="284"/>
        </pc:sldMkLst>
        <pc:spChg chg="del">
          <ac:chgData name="neeharika surampudi" userId="678184c94e7cc705" providerId="LiveId" clId="{78020916-3A69-4415-AFFF-EA467C2F0332}" dt="2023-06-14T17:16:31.065" v="1231" actId="478"/>
          <ac:spMkLst>
            <pc:docMk/>
            <pc:sldMk cId="1342579193" sldId="284"/>
            <ac:spMk id="2" creationId="{C5BD0DC2-9D4F-7F4E-7FB3-6C87048993C8}"/>
          </ac:spMkLst>
        </pc:spChg>
        <pc:spChg chg="del">
          <ac:chgData name="neeharika surampudi" userId="678184c94e7cc705" providerId="LiveId" clId="{78020916-3A69-4415-AFFF-EA467C2F0332}" dt="2023-06-14T17:16:25.572" v="1230"/>
          <ac:spMkLst>
            <pc:docMk/>
            <pc:sldMk cId="1342579193" sldId="284"/>
            <ac:spMk id="3" creationId="{04B4FC43-2181-6D89-FC8A-6C6CA6438D72}"/>
          </ac:spMkLst>
        </pc:spChg>
        <pc:spChg chg="add del mod">
          <ac:chgData name="neeharika surampudi" userId="678184c94e7cc705" providerId="LiveId" clId="{78020916-3A69-4415-AFFF-EA467C2F0332}" dt="2023-06-14T17:18:09.403" v="1240" actId="22"/>
          <ac:spMkLst>
            <pc:docMk/>
            <pc:sldMk cId="1342579193" sldId="284"/>
            <ac:spMk id="4" creationId="{D1D7ADAA-3042-E36F-41CE-D94B67329D82}"/>
          </ac:spMkLst>
        </pc:spChg>
        <pc:spChg chg="add">
          <ac:chgData name="neeharika surampudi" userId="678184c94e7cc705" providerId="LiveId" clId="{78020916-3A69-4415-AFFF-EA467C2F0332}" dt="2023-06-14T17:17:37.346" v="1239"/>
          <ac:spMkLst>
            <pc:docMk/>
            <pc:sldMk cId="1342579193" sldId="284"/>
            <ac:spMk id="5" creationId="{3346B2C9-76CA-8AD2-D94A-E6C3051F697A}"/>
          </ac:spMkLst>
        </pc:spChg>
        <pc:spChg chg="add mod">
          <ac:chgData name="neeharika surampudi" userId="678184c94e7cc705" providerId="LiveId" clId="{78020916-3A69-4415-AFFF-EA467C2F0332}" dt="2023-06-14T17:41:51.690" v="1723"/>
          <ac:spMkLst>
            <pc:docMk/>
            <pc:sldMk cId="1342579193" sldId="284"/>
            <ac:spMk id="8" creationId="{2C23AE8E-228C-05E4-15BB-6BD303318E5D}"/>
          </ac:spMkLst>
        </pc:spChg>
        <pc:picChg chg="add mod ord">
          <ac:chgData name="neeharika surampudi" userId="678184c94e7cc705" providerId="LiveId" clId="{78020916-3A69-4415-AFFF-EA467C2F0332}" dt="2023-06-14T17:29:48.824" v="1609" actId="207"/>
          <ac:picMkLst>
            <pc:docMk/>
            <pc:sldMk cId="1342579193" sldId="284"/>
            <ac:picMk id="7" creationId="{E8F1D54B-D957-2CEB-2B13-198046D931FC}"/>
          </ac:picMkLst>
        </pc:picChg>
        <pc:picChg chg="add del mod">
          <ac:chgData name="neeharika surampudi" userId="678184c94e7cc705" providerId="LiveId" clId="{78020916-3A69-4415-AFFF-EA467C2F0332}" dt="2023-06-14T17:17:36.570" v="1238" actId="478"/>
          <ac:picMkLst>
            <pc:docMk/>
            <pc:sldMk cId="1342579193" sldId="284"/>
            <ac:picMk id="6146" creationId="{9C54467E-6414-096A-4359-9F0B494234E6}"/>
          </ac:picMkLst>
        </pc:picChg>
      </pc:sldChg>
      <pc:sldChg chg="addSp delSp modSp new mod modTransition setBg">
        <pc:chgData name="neeharika surampudi" userId="678184c94e7cc705" providerId="LiveId" clId="{78020916-3A69-4415-AFFF-EA467C2F0332}" dt="2023-06-14T17:41:49.220" v="1722"/>
        <pc:sldMkLst>
          <pc:docMk/>
          <pc:sldMk cId="4284609834" sldId="285"/>
        </pc:sldMkLst>
        <pc:spChg chg="del">
          <ac:chgData name="neeharika surampudi" userId="678184c94e7cc705" providerId="LiveId" clId="{78020916-3A69-4415-AFFF-EA467C2F0332}" dt="2023-06-14T17:17:05.894" v="1236" actId="478"/>
          <ac:spMkLst>
            <pc:docMk/>
            <pc:sldMk cId="4284609834" sldId="285"/>
            <ac:spMk id="2" creationId="{FBEF04B3-403F-CC51-C274-553B5E0FF589}"/>
          </ac:spMkLst>
        </pc:spChg>
        <pc:spChg chg="del">
          <ac:chgData name="neeharika surampudi" userId="678184c94e7cc705" providerId="LiveId" clId="{78020916-3A69-4415-AFFF-EA467C2F0332}" dt="2023-06-14T17:17:02.995" v="1235"/>
          <ac:spMkLst>
            <pc:docMk/>
            <pc:sldMk cId="4284609834" sldId="285"/>
            <ac:spMk id="3" creationId="{3120FFF3-76D1-916E-243C-8E8C707F79C0}"/>
          </ac:spMkLst>
        </pc:spChg>
        <pc:spChg chg="add mod">
          <ac:chgData name="neeharika surampudi" userId="678184c94e7cc705" providerId="LiveId" clId="{78020916-3A69-4415-AFFF-EA467C2F0332}" dt="2023-06-14T17:41:49.220" v="1722"/>
          <ac:spMkLst>
            <pc:docMk/>
            <pc:sldMk cId="4284609834" sldId="285"/>
            <ac:spMk id="4" creationId="{9A694427-BF66-A9C7-6707-705ED5D74CB5}"/>
          </ac:spMkLst>
        </pc:spChg>
        <pc:picChg chg="add mod">
          <ac:chgData name="neeharika surampudi" userId="678184c94e7cc705" providerId="LiveId" clId="{78020916-3A69-4415-AFFF-EA467C2F0332}" dt="2023-06-14T17:17:08.579" v="1237" actId="14100"/>
          <ac:picMkLst>
            <pc:docMk/>
            <pc:sldMk cId="4284609834" sldId="285"/>
            <ac:picMk id="7170" creationId="{FBA89613-BCBE-438B-05B5-18D097EDF143}"/>
          </ac:picMkLst>
        </pc:picChg>
      </pc:sldChg>
      <pc:sldMasterChg chg="add del addSldLayout delSldLayout">
        <pc:chgData name="neeharika surampudi" userId="678184c94e7cc705" providerId="LiveId" clId="{78020916-3A69-4415-AFFF-EA467C2F0332}" dt="2023-06-14T15:10:06.063" v="10" actId="26606"/>
        <pc:sldMasterMkLst>
          <pc:docMk/>
          <pc:sldMasterMk cId="3031913601" sldId="2147483725"/>
        </pc:sldMasterMkLst>
        <pc:sldLayoutChg chg="add del">
          <pc:chgData name="neeharika surampudi" userId="678184c94e7cc705" providerId="LiveId" clId="{78020916-3A69-4415-AFFF-EA467C2F0332}" dt="2023-06-14T15:10:06.063" v="10" actId="26606"/>
          <pc:sldLayoutMkLst>
            <pc:docMk/>
            <pc:sldMasterMk cId="3031913601" sldId="2147483725"/>
            <pc:sldLayoutMk cId="3469011520" sldId="2147483714"/>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2450502479" sldId="2147483715"/>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2793331287" sldId="2147483716"/>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653343691" sldId="2147483717"/>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1815182027" sldId="2147483718"/>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4241660796" sldId="2147483719"/>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1777136341" sldId="2147483720"/>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3602611150" sldId="2147483721"/>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3229766643" sldId="2147483722"/>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622933554" sldId="2147483723"/>
          </pc:sldLayoutMkLst>
        </pc:sldLayoutChg>
        <pc:sldLayoutChg chg="add del">
          <pc:chgData name="neeharika surampudi" userId="678184c94e7cc705" providerId="LiveId" clId="{78020916-3A69-4415-AFFF-EA467C2F0332}" dt="2023-06-14T15:10:06.063" v="10" actId="26606"/>
          <pc:sldLayoutMkLst>
            <pc:docMk/>
            <pc:sldMasterMk cId="3031913601" sldId="2147483725"/>
            <pc:sldLayoutMk cId="3593951579" sldId="2147483724"/>
          </pc:sldLayoutMkLst>
        </pc:sldLayoutChg>
      </pc:sldMasterChg>
      <pc:sldMasterChg chg="add del addSldLayout delSldLayout">
        <pc:chgData name="neeharika surampudi" userId="678184c94e7cc705" providerId="LiveId" clId="{78020916-3A69-4415-AFFF-EA467C2F0332}" dt="2023-06-14T15:09:55.510" v="1" actId="26606"/>
        <pc:sldMasterMkLst>
          <pc:docMk/>
          <pc:sldMasterMk cId="1103153298" sldId="2147483749"/>
        </pc:sldMasterMkLst>
        <pc:sldLayoutChg chg="add del">
          <pc:chgData name="neeharika surampudi" userId="678184c94e7cc705" providerId="LiveId" clId="{78020916-3A69-4415-AFFF-EA467C2F0332}" dt="2023-06-14T15:09:55.510" v="1" actId="26606"/>
          <pc:sldLayoutMkLst>
            <pc:docMk/>
            <pc:sldMasterMk cId="1103153298" sldId="2147483749"/>
            <pc:sldLayoutMk cId="1791135649" sldId="2147483738"/>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2999747531" sldId="2147483739"/>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3849440839" sldId="2147483740"/>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306200838" sldId="2147483741"/>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3562856872" sldId="2147483742"/>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310398794" sldId="2147483743"/>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3490593666" sldId="2147483744"/>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2560591139" sldId="2147483745"/>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1296470741" sldId="2147483746"/>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1916629070" sldId="2147483747"/>
          </pc:sldLayoutMkLst>
        </pc:sldLayoutChg>
        <pc:sldLayoutChg chg="add del">
          <pc:chgData name="neeharika surampudi" userId="678184c94e7cc705" providerId="LiveId" clId="{78020916-3A69-4415-AFFF-EA467C2F0332}" dt="2023-06-14T15:09:55.510" v="1" actId="26606"/>
          <pc:sldLayoutMkLst>
            <pc:docMk/>
            <pc:sldMasterMk cId="1103153298" sldId="2147483749"/>
            <pc:sldLayoutMk cId="25225513" sldId="2147483748"/>
          </pc:sldLayoutMkLst>
        </pc:sldLayoutChg>
      </pc:sldMasterChg>
      <pc:sldMasterChg chg="add del addSldLayout delSldLayout">
        <pc:chgData name="neeharika surampudi" userId="678184c94e7cc705" providerId="LiveId" clId="{78020916-3A69-4415-AFFF-EA467C2F0332}" dt="2023-06-14T15:10:00.681" v="7" actId="26606"/>
        <pc:sldMasterMkLst>
          <pc:docMk/>
          <pc:sldMasterMk cId="447051820" sldId="2147483801"/>
        </pc:sldMasterMkLst>
        <pc:sldLayoutChg chg="add del">
          <pc:chgData name="neeharika surampudi" userId="678184c94e7cc705" providerId="LiveId" clId="{78020916-3A69-4415-AFFF-EA467C2F0332}" dt="2023-06-14T15:10:00.681" v="7" actId="26606"/>
          <pc:sldLayoutMkLst>
            <pc:docMk/>
            <pc:sldMasterMk cId="447051820" sldId="2147483801"/>
            <pc:sldLayoutMk cId="3706983742" sldId="2147483790"/>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3661293416" sldId="2147483791"/>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1777073403" sldId="2147483792"/>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684670914" sldId="2147483793"/>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2165667479" sldId="2147483794"/>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1366133420" sldId="2147483795"/>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856613530" sldId="2147483796"/>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1205001334" sldId="2147483797"/>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1224142099" sldId="2147483798"/>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397234489" sldId="2147483799"/>
          </pc:sldLayoutMkLst>
        </pc:sldLayoutChg>
        <pc:sldLayoutChg chg="add del">
          <pc:chgData name="neeharika surampudi" userId="678184c94e7cc705" providerId="LiveId" clId="{78020916-3A69-4415-AFFF-EA467C2F0332}" dt="2023-06-14T15:10:00.681" v="7" actId="26606"/>
          <pc:sldLayoutMkLst>
            <pc:docMk/>
            <pc:sldMasterMk cId="447051820" sldId="2147483801"/>
            <pc:sldLayoutMk cId="2738513781" sldId="2147483800"/>
          </pc:sldLayoutMkLst>
        </pc:sldLayoutChg>
      </pc:sldMasterChg>
      <pc:sldMasterChg chg="add addSldLayout modSldLayout">
        <pc:chgData name="neeharika surampudi" userId="678184c94e7cc705" providerId="LiveId" clId="{78020916-3A69-4415-AFFF-EA467C2F0332}" dt="2023-06-14T17:24:00.320" v="1309"/>
        <pc:sldMasterMkLst>
          <pc:docMk/>
          <pc:sldMasterMk cId="3416823215" sldId="2147483801"/>
        </pc:sldMasterMkLst>
        <pc:sldLayoutChg chg="add">
          <pc:chgData name="neeharika surampudi" userId="678184c94e7cc705" providerId="LiveId" clId="{78020916-3A69-4415-AFFF-EA467C2F0332}" dt="2023-06-14T15:10:06.063" v="10" actId="26606"/>
          <pc:sldLayoutMkLst>
            <pc:docMk/>
            <pc:sldMasterMk cId="3416823215" sldId="2147483801"/>
            <pc:sldLayoutMk cId="53978187" sldId="2147483790"/>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1259351146" sldId="2147483791"/>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2816522225" sldId="2147483792"/>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4109188643" sldId="2147483793"/>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3679001266" sldId="2147483794"/>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516246403" sldId="2147483795"/>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1721992390" sldId="2147483796"/>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2324483147" sldId="2147483797"/>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4214523939" sldId="2147483798"/>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2555926862" sldId="2147483799"/>
          </pc:sldLayoutMkLst>
        </pc:sldLayoutChg>
        <pc:sldLayoutChg chg="add">
          <pc:chgData name="neeharika surampudi" userId="678184c94e7cc705" providerId="LiveId" clId="{78020916-3A69-4415-AFFF-EA467C2F0332}" dt="2023-06-14T15:10:06.063" v="10" actId="26606"/>
          <pc:sldLayoutMkLst>
            <pc:docMk/>
            <pc:sldMasterMk cId="3416823215" sldId="2147483801"/>
            <pc:sldLayoutMk cId="3951006044" sldId="2147483800"/>
          </pc:sldLayoutMkLst>
        </pc:sldLayoutChg>
        <pc:sldLayoutChg chg="setBg">
          <pc:chgData name="neeharika surampudi" userId="678184c94e7cc705" providerId="LiveId" clId="{78020916-3A69-4415-AFFF-EA467C2F0332}" dt="2023-06-14T17:24:00.320" v="1309"/>
          <pc:sldLayoutMkLst>
            <pc:docMk/>
            <pc:sldMasterMk cId="3416823215" sldId="2147483801"/>
            <pc:sldLayoutMk cId="1850148234" sldId="2147483802"/>
          </pc:sldLayoutMkLst>
        </pc:sldLayoutChg>
        <pc:sldLayoutChg chg="setBg">
          <pc:chgData name="neeharika surampudi" userId="678184c94e7cc705" providerId="LiveId" clId="{78020916-3A69-4415-AFFF-EA467C2F0332}" dt="2023-06-14T17:24:00.320" v="1309"/>
          <pc:sldLayoutMkLst>
            <pc:docMk/>
            <pc:sldMasterMk cId="3416823215" sldId="2147483801"/>
            <pc:sldLayoutMk cId="1430347318" sldId="2147483803"/>
          </pc:sldLayoutMkLst>
        </pc:sldLayoutChg>
      </pc:sldMasterChg>
      <pc:sldMasterChg chg="add del addSldLayout delSldLayout">
        <pc:chgData name="neeharika surampudi" userId="678184c94e7cc705" providerId="LiveId" clId="{78020916-3A69-4415-AFFF-EA467C2F0332}" dt="2023-06-14T15:09:59.579" v="5" actId="26606"/>
        <pc:sldMasterMkLst>
          <pc:docMk/>
          <pc:sldMasterMk cId="4090045950" sldId="2147483814"/>
        </pc:sldMasterMkLst>
        <pc:sldLayoutChg chg="add del">
          <pc:chgData name="neeharika surampudi" userId="678184c94e7cc705" providerId="LiveId" clId="{78020916-3A69-4415-AFFF-EA467C2F0332}" dt="2023-06-14T15:09:59.579" v="5" actId="26606"/>
          <pc:sldLayoutMkLst>
            <pc:docMk/>
            <pc:sldMasterMk cId="4090045950" sldId="2147483814"/>
            <pc:sldLayoutMk cId="3635738991" sldId="2147483803"/>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29600333" sldId="2147483804"/>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3102124358" sldId="2147483805"/>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4290958664" sldId="2147483806"/>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3425003919" sldId="2147483807"/>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2140351445" sldId="2147483808"/>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2450399519" sldId="2147483809"/>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283746104" sldId="2147483810"/>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1117039802" sldId="2147483811"/>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646799272" sldId="2147483812"/>
          </pc:sldLayoutMkLst>
        </pc:sldLayoutChg>
        <pc:sldLayoutChg chg="add del">
          <pc:chgData name="neeharika surampudi" userId="678184c94e7cc705" providerId="LiveId" clId="{78020916-3A69-4415-AFFF-EA467C2F0332}" dt="2023-06-14T15:09:59.579" v="5" actId="26606"/>
          <pc:sldLayoutMkLst>
            <pc:docMk/>
            <pc:sldMasterMk cId="4090045950" sldId="2147483814"/>
            <pc:sldLayoutMk cId="2507391207" sldId="2147483813"/>
          </pc:sldLayoutMkLst>
        </pc:sldLayoutChg>
      </pc:sldMasterChg>
      <pc:sldMasterChg chg="add del addSldLayout delSldLayout">
        <pc:chgData name="neeharika surampudi" userId="678184c94e7cc705" providerId="LiveId" clId="{78020916-3A69-4415-AFFF-EA467C2F0332}" dt="2023-06-14T15:10:06.027" v="9" actId="26606"/>
        <pc:sldMasterMkLst>
          <pc:docMk/>
          <pc:sldMasterMk cId="2883758771" sldId="2147483827"/>
        </pc:sldMasterMkLst>
        <pc:sldLayoutChg chg="add del">
          <pc:chgData name="neeharika surampudi" userId="678184c94e7cc705" providerId="LiveId" clId="{78020916-3A69-4415-AFFF-EA467C2F0332}" dt="2023-06-14T15:10:06.027" v="9" actId="26606"/>
          <pc:sldLayoutMkLst>
            <pc:docMk/>
            <pc:sldMasterMk cId="2883758771" sldId="2147483827"/>
            <pc:sldLayoutMk cId="79296850" sldId="2147483816"/>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3023877903" sldId="2147483817"/>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1993932155" sldId="2147483818"/>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914084299" sldId="2147483819"/>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1036540666" sldId="2147483820"/>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1959963229" sldId="2147483821"/>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1024756221" sldId="2147483822"/>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2816383181" sldId="2147483823"/>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3199883773" sldId="2147483824"/>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2287776353" sldId="2147483825"/>
          </pc:sldLayoutMkLst>
        </pc:sldLayoutChg>
        <pc:sldLayoutChg chg="add del">
          <pc:chgData name="neeharika surampudi" userId="678184c94e7cc705" providerId="LiveId" clId="{78020916-3A69-4415-AFFF-EA467C2F0332}" dt="2023-06-14T15:10:06.027" v="9" actId="26606"/>
          <pc:sldLayoutMkLst>
            <pc:docMk/>
            <pc:sldMasterMk cId="2883758771" sldId="2147483827"/>
            <pc:sldLayoutMk cId="3577439066" sldId="2147483826"/>
          </pc:sldLayoutMkLst>
        </pc:sldLayoutChg>
      </pc:sldMasterChg>
    </pc:docChg>
  </pc:docChgLst>
</pc:chgInfo>
</file>

<file path=ppt/comments/modernComment_10B_0.xml><?xml version="1.0" encoding="utf-8"?>
<p188:cmLst xmlns:a="http://schemas.openxmlformats.org/drawingml/2006/main" xmlns:r="http://schemas.openxmlformats.org/officeDocument/2006/relationships" xmlns:p188="http://schemas.microsoft.com/office/powerpoint/2018/8/main">
  <p188:cm id="{59077AF8-D77C-4A82-BE29-5717B56B728A}" authorId="{6F33FDB0-8D95-6F63-9A03-0B4F6C31FF76}" created="2023-06-14T16:10:08.835">
    <pc:sldMkLst xmlns:pc="http://schemas.microsoft.com/office/powerpoint/2013/main/command">
      <pc:docMk/>
      <pc:sldMk cId="0" sldId="267"/>
    </pc:sldMkLst>
    <p188:txBody>
      <a:bodyPr/>
      <a:lstStyle/>
      <a:p>
        <a:r>
          <a:rPr lang="en-US"/>
          <a:t>This work holds significant relevance to IH's strategy and operations as it informs the use of available data, including the potential integration of Electronic Health Record (EHR) data. By addressing the challenges associated with data usage, IH can improve operational efficiency and effectiveness. Data-informed decision-making becomes possible, enabling strategic planning and resource allocation. Additionally, the timely identification of active Inflammatory Bowel Disease (IBD) optimizes patient care, aligning with IH's goal of providing superior healthcare services.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5E3F5-FF28-4F85-ACD1-B1435C338F2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256FB2D-ACDF-470E-AF2D-99F2741E0801}">
      <dgm:prSet phldrT="[Text]" custT="1"/>
      <dgm:spPr/>
      <dgm:t>
        <a:bodyPr/>
        <a:lstStyle/>
        <a:p>
          <a:r>
            <a:rPr lang="en-US" sz="1600" b="0" dirty="0">
              <a:latin typeface="Times New Roman" panose="02020603050405020304" pitchFamily="18" charset="0"/>
              <a:cs typeface="Times New Roman" panose="02020603050405020304" pitchFamily="18" charset="0"/>
            </a:rPr>
            <a:t>Data Collection</a:t>
          </a:r>
        </a:p>
      </dgm:t>
    </dgm:pt>
    <dgm:pt modelId="{3EB8F28F-529E-4B91-B42D-6816361A65BF}" type="parTrans" cxnId="{4E14732D-89EE-4DCF-AF8D-7AEC606A776D}">
      <dgm:prSet/>
      <dgm:spPr/>
      <dgm:t>
        <a:bodyPr/>
        <a:lstStyle/>
        <a:p>
          <a:endParaRPr lang="en-US"/>
        </a:p>
      </dgm:t>
    </dgm:pt>
    <dgm:pt modelId="{804B2652-E0E1-47D0-A743-8275DDCE960C}" type="sibTrans" cxnId="{4E14732D-89EE-4DCF-AF8D-7AEC606A776D}">
      <dgm:prSet/>
      <dgm:spPr/>
      <dgm:t>
        <a:bodyPr/>
        <a:lstStyle/>
        <a:p>
          <a:endParaRPr lang="en-US"/>
        </a:p>
      </dgm:t>
    </dgm:pt>
    <dgm:pt modelId="{28C0DC1D-DB3B-4574-B2DE-6AB071FA02AF}">
      <dgm:prSet phldrT="[Text]" custT="1"/>
      <dgm:spPr/>
      <dgm:t>
        <a:bodyPr/>
        <a:lstStyle/>
        <a:p>
          <a:r>
            <a:rPr lang="en-US" sz="1600" dirty="0">
              <a:latin typeface="Times New Roman" panose="02020603050405020304" pitchFamily="18" charset="0"/>
              <a:cs typeface="Times New Roman" panose="02020603050405020304" pitchFamily="18" charset="0"/>
            </a:rPr>
            <a:t>Exam Notes Parsing</a:t>
          </a:r>
        </a:p>
      </dgm:t>
    </dgm:pt>
    <dgm:pt modelId="{F560CDC3-A7B1-4BA1-9D37-569E9EECD7C6}" type="parTrans" cxnId="{169772D0-E7EC-48CA-8876-58BC10B4E696}">
      <dgm:prSet/>
      <dgm:spPr/>
      <dgm:t>
        <a:bodyPr/>
        <a:lstStyle/>
        <a:p>
          <a:endParaRPr lang="en-US"/>
        </a:p>
      </dgm:t>
    </dgm:pt>
    <dgm:pt modelId="{40BAE56C-393C-4ADD-98C0-ABD3AD594E9E}" type="sibTrans" cxnId="{169772D0-E7EC-48CA-8876-58BC10B4E696}">
      <dgm:prSet/>
      <dgm:spPr/>
      <dgm:t>
        <a:bodyPr/>
        <a:lstStyle/>
        <a:p>
          <a:endParaRPr lang="en-US"/>
        </a:p>
      </dgm:t>
    </dgm:pt>
    <dgm:pt modelId="{FA16D75B-E63C-477D-ACAD-8E93CE62F873}">
      <dgm:prSet phldrT="[Text]" custT="1"/>
      <dgm:spPr/>
      <dgm:t>
        <a:bodyPr/>
        <a:lstStyle/>
        <a:p>
          <a:r>
            <a:rPr lang="en-US" sz="1600" dirty="0">
              <a:latin typeface="Times New Roman" panose="02020603050405020304" pitchFamily="18" charset="0"/>
              <a:cs typeface="Times New Roman" panose="02020603050405020304" pitchFamily="18" charset="0"/>
            </a:rPr>
            <a:t>Transform</a:t>
          </a:r>
        </a:p>
      </dgm:t>
    </dgm:pt>
    <dgm:pt modelId="{B382664B-DDE8-46AC-BDE1-6828702198C0}" type="parTrans" cxnId="{B458F93A-03B7-4FEA-85C9-179400D6D7FC}">
      <dgm:prSet/>
      <dgm:spPr/>
      <dgm:t>
        <a:bodyPr/>
        <a:lstStyle/>
        <a:p>
          <a:endParaRPr lang="en-US"/>
        </a:p>
      </dgm:t>
    </dgm:pt>
    <dgm:pt modelId="{A508E30A-E446-4E0D-841F-B34D3C296802}" type="sibTrans" cxnId="{B458F93A-03B7-4FEA-85C9-179400D6D7FC}">
      <dgm:prSet/>
      <dgm:spPr/>
      <dgm:t>
        <a:bodyPr/>
        <a:lstStyle/>
        <a:p>
          <a:endParaRPr lang="en-US"/>
        </a:p>
      </dgm:t>
    </dgm:pt>
    <dgm:pt modelId="{38389EEA-1331-457E-A248-DE4A1426884B}">
      <dgm:prSet phldrT="[Text]" custT="1"/>
      <dgm:spPr/>
      <dgm:t>
        <a:bodyPr/>
        <a:lstStyle/>
        <a:p>
          <a:r>
            <a:rPr lang="en-US" sz="1600" dirty="0">
              <a:latin typeface="Times New Roman" panose="02020603050405020304" pitchFamily="18" charset="0"/>
              <a:cs typeface="Times New Roman" panose="02020603050405020304" pitchFamily="18" charset="0"/>
            </a:rPr>
            <a:t>Pre-Processing</a:t>
          </a:r>
        </a:p>
      </dgm:t>
    </dgm:pt>
    <dgm:pt modelId="{25F79270-AFAC-4648-9498-B4E9EDC3B444}" type="parTrans" cxnId="{756F832A-CEEB-4D6A-9E06-4BC13BEE592B}">
      <dgm:prSet/>
      <dgm:spPr/>
      <dgm:t>
        <a:bodyPr/>
        <a:lstStyle/>
        <a:p>
          <a:endParaRPr lang="en-US"/>
        </a:p>
      </dgm:t>
    </dgm:pt>
    <dgm:pt modelId="{9CFB15FA-8300-4026-8A44-A792383910EE}" type="sibTrans" cxnId="{756F832A-CEEB-4D6A-9E06-4BC13BEE592B}">
      <dgm:prSet/>
      <dgm:spPr/>
      <dgm:t>
        <a:bodyPr/>
        <a:lstStyle/>
        <a:p>
          <a:endParaRPr lang="en-US"/>
        </a:p>
      </dgm:t>
    </dgm:pt>
    <dgm:pt modelId="{5B3317EA-71F2-48E6-9503-312C438DB0F4}">
      <dgm:prSet phldrT="[Text]" custT="1"/>
      <dgm:spPr/>
      <dgm:t>
        <a:bodyPr/>
        <a:lstStyle/>
        <a:p>
          <a:r>
            <a:rPr lang="en-US" sz="1600" dirty="0">
              <a:latin typeface="Times New Roman" panose="02020603050405020304" pitchFamily="18" charset="0"/>
              <a:cs typeface="Times New Roman" panose="02020603050405020304" pitchFamily="18" charset="0"/>
            </a:rPr>
            <a:t>Modelling</a:t>
          </a:r>
        </a:p>
      </dgm:t>
    </dgm:pt>
    <dgm:pt modelId="{7E119B3C-DEE8-44B3-B337-2E36E3526B3A}" type="parTrans" cxnId="{EEE7893E-B31F-4699-AAA7-788C28AED3B5}">
      <dgm:prSet/>
      <dgm:spPr/>
      <dgm:t>
        <a:bodyPr/>
        <a:lstStyle/>
        <a:p>
          <a:endParaRPr lang="en-US"/>
        </a:p>
      </dgm:t>
    </dgm:pt>
    <dgm:pt modelId="{30658AAA-8A1F-4805-A526-6644F3CF059E}" type="sibTrans" cxnId="{EEE7893E-B31F-4699-AAA7-788C28AED3B5}">
      <dgm:prSet/>
      <dgm:spPr/>
      <dgm:t>
        <a:bodyPr/>
        <a:lstStyle/>
        <a:p>
          <a:endParaRPr lang="en-US"/>
        </a:p>
      </dgm:t>
    </dgm:pt>
    <dgm:pt modelId="{592BC2FE-DE84-49EC-B0AC-B05C2CB78FB0}">
      <dgm:prSet phldrT="[Text]" custT="1">
        <dgm:style>
          <a:lnRef idx="2">
            <a:schemeClr val="accent1"/>
          </a:lnRef>
          <a:fillRef idx="1">
            <a:schemeClr val="lt1"/>
          </a:fillRef>
          <a:effectRef idx="0">
            <a:schemeClr val="accent1"/>
          </a:effectRef>
          <a:fontRef idx="minor">
            <a:schemeClr val="dk1"/>
          </a:fontRef>
        </dgm:style>
      </dgm:prSet>
      <dgm:spPr/>
      <dgm:t>
        <a:bodyPr/>
        <a:lstStyle/>
        <a:p>
          <a:pPr algn="ctr"/>
          <a:r>
            <a:rPr lang="en-US" sz="1600" dirty="0">
              <a:latin typeface="Times New Roman" panose="02020603050405020304" pitchFamily="18" charset="0"/>
              <a:cs typeface="Times New Roman" panose="02020603050405020304" pitchFamily="18" charset="0"/>
            </a:rPr>
            <a:t>Optimizations</a:t>
          </a:r>
        </a:p>
      </dgm:t>
    </dgm:pt>
    <dgm:pt modelId="{FE1227D0-0B74-4ADE-B121-9EAB1BE2258C}" type="parTrans" cxnId="{44852C5F-80F2-4E76-B3F0-278A8F99D503}">
      <dgm:prSet/>
      <dgm:spPr/>
      <dgm:t>
        <a:bodyPr/>
        <a:lstStyle/>
        <a:p>
          <a:endParaRPr lang="en-US"/>
        </a:p>
      </dgm:t>
    </dgm:pt>
    <dgm:pt modelId="{81C29083-9DD7-4613-A2B3-13B0193F8EA2}" type="sibTrans" cxnId="{44852C5F-80F2-4E76-B3F0-278A8F99D503}">
      <dgm:prSet/>
      <dgm:spPr/>
      <dgm:t>
        <a:bodyPr/>
        <a:lstStyle/>
        <a:p>
          <a:endParaRPr lang="en-US"/>
        </a:p>
      </dgm:t>
    </dgm:pt>
    <dgm:pt modelId="{9672A335-67E2-4EA7-B5B3-3D2F6F768C09}" type="pres">
      <dgm:prSet presAssocID="{65E5E3F5-FF28-4F85-ACD1-B1435C338F2E}" presName="Name0" presStyleCnt="0">
        <dgm:presLayoutVars>
          <dgm:chMax val="11"/>
          <dgm:chPref val="11"/>
          <dgm:dir/>
          <dgm:resizeHandles/>
        </dgm:presLayoutVars>
      </dgm:prSet>
      <dgm:spPr/>
    </dgm:pt>
    <dgm:pt modelId="{D0F2EF12-41E1-4E0B-B9BA-CA276A145A8C}" type="pres">
      <dgm:prSet presAssocID="{592BC2FE-DE84-49EC-B0AC-B05C2CB78FB0}" presName="Accent6" presStyleCnt="0"/>
      <dgm:spPr/>
    </dgm:pt>
    <dgm:pt modelId="{3B674A53-9CE5-4E8E-8CC7-C522584E6BB6}" type="pres">
      <dgm:prSet presAssocID="{592BC2FE-DE84-49EC-B0AC-B05C2CB78FB0}" presName="Accent" presStyleLbl="node1" presStyleIdx="0" presStyleCnt="6"/>
      <dgm:spPr/>
    </dgm:pt>
    <dgm:pt modelId="{61A25D44-6F2D-41F1-8D0A-5F9D614CAB88}" type="pres">
      <dgm:prSet presAssocID="{592BC2FE-DE84-49EC-B0AC-B05C2CB78FB0}" presName="ParentBackground6" presStyleCnt="0"/>
      <dgm:spPr/>
    </dgm:pt>
    <dgm:pt modelId="{FA834031-ADB6-45E4-9F1C-52D172A31747}" type="pres">
      <dgm:prSet presAssocID="{592BC2FE-DE84-49EC-B0AC-B05C2CB78FB0}" presName="ParentBackground" presStyleLbl="fgAcc1" presStyleIdx="0" presStyleCnt="6"/>
      <dgm:spPr/>
    </dgm:pt>
    <dgm:pt modelId="{79671A8D-953B-4A1E-95E0-40456F55FF5B}" type="pres">
      <dgm:prSet presAssocID="{592BC2FE-DE84-49EC-B0AC-B05C2CB78FB0}" presName="Parent6" presStyleLbl="revTx" presStyleIdx="0" presStyleCnt="0">
        <dgm:presLayoutVars>
          <dgm:chMax val="1"/>
          <dgm:chPref val="1"/>
          <dgm:bulletEnabled val="1"/>
        </dgm:presLayoutVars>
      </dgm:prSet>
      <dgm:spPr/>
    </dgm:pt>
    <dgm:pt modelId="{B2776962-6039-45C7-9C7F-2430D1DA37E2}" type="pres">
      <dgm:prSet presAssocID="{5B3317EA-71F2-48E6-9503-312C438DB0F4}" presName="Accent5" presStyleCnt="0"/>
      <dgm:spPr/>
    </dgm:pt>
    <dgm:pt modelId="{4FB763F9-7E31-4071-B21A-3F5908B9DEF2}" type="pres">
      <dgm:prSet presAssocID="{5B3317EA-71F2-48E6-9503-312C438DB0F4}" presName="Accent" presStyleLbl="node1" presStyleIdx="1" presStyleCnt="6"/>
      <dgm:spPr/>
    </dgm:pt>
    <dgm:pt modelId="{17F19C9A-7954-4292-BF4E-66A4099899C3}" type="pres">
      <dgm:prSet presAssocID="{5B3317EA-71F2-48E6-9503-312C438DB0F4}" presName="ParentBackground5" presStyleCnt="0"/>
      <dgm:spPr/>
    </dgm:pt>
    <dgm:pt modelId="{845FE558-580D-4B21-8D3D-E54C8387CF9B}" type="pres">
      <dgm:prSet presAssocID="{5B3317EA-71F2-48E6-9503-312C438DB0F4}" presName="ParentBackground" presStyleLbl="fgAcc1" presStyleIdx="1" presStyleCnt="6"/>
      <dgm:spPr/>
    </dgm:pt>
    <dgm:pt modelId="{12F4F5AA-124E-4F8E-AA38-F5192E70688D}" type="pres">
      <dgm:prSet presAssocID="{5B3317EA-71F2-48E6-9503-312C438DB0F4}" presName="Parent5" presStyleLbl="revTx" presStyleIdx="0" presStyleCnt="0">
        <dgm:presLayoutVars>
          <dgm:chMax val="1"/>
          <dgm:chPref val="1"/>
          <dgm:bulletEnabled val="1"/>
        </dgm:presLayoutVars>
      </dgm:prSet>
      <dgm:spPr/>
    </dgm:pt>
    <dgm:pt modelId="{DE4DD174-5421-4EB1-A39B-0D0B539D8272}" type="pres">
      <dgm:prSet presAssocID="{FA16D75B-E63C-477D-ACAD-8E93CE62F873}" presName="Accent4" presStyleCnt="0"/>
      <dgm:spPr/>
    </dgm:pt>
    <dgm:pt modelId="{CC0D278B-C3E9-4E5A-9FBF-C34486BFDA65}" type="pres">
      <dgm:prSet presAssocID="{FA16D75B-E63C-477D-ACAD-8E93CE62F873}" presName="Accent" presStyleLbl="node1" presStyleIdx="2" presStyleCnt="6"/>
      <dgm:spPr/>
    </dgm:pt>
    <dgm:pt modelId="{7B2D8F03-C86F-412D-B320-4B491B694047}" type="pres">
      <dgm:prSet presAssocID="{FA16D75B-E63C-477D-ACAD-8E93CE62F873}" presName="ParentBackground4" presStyleCnt="0"/>
      <dgm:spPr/>
    </dgm:pt>
    <dgm:pt modelId="{DDFD6033-7614-437F-A7E8-2994EA5730BA}" type="pres">
      <dgm:prSet presAssocID="{FA16D75B-E63C-477D-ACAD-8E93CE62F873}" presName="ParentBackground" presStyleLbl="fgAcc1" presStyleIdx="2" presStyleCnt="6"/>
      <dgm:spPr/>
    </dgm:pt>
    <dgm:pt modelId="{887DE656-F931-4BA6-999C-026821360AAE}" type="pres">
      <dgm:prSet presAssocID="{FA16D75B-E63C-477D-ACAD-8E93CE62F873}" presName="Parent4" presStyleLbl="revTx" presStyleIdx="0" presStyleCnt="0">
        <dgm:presLayoutVars>
          <dgm:chMax val="1"/>
          <dgm:chPref val="1"/>
          <dgm:bulletEnabled val="1"/>
        </dgm:presLayoutVars>
      </dgm:prSet>
      <dgm:spPr/>
    </dgm:pt>
    <dgm:pt modelId="{76244672-3953-4B58-A0C4-83F9760E00B9}" type="pres">
      <dgm:prSet presAssocID="{38389EEA-1331-457E-A248-DE4A1426884B}" presName="Accent3" presStyleCnt="0"/>
      <dgm:spPr/>
    </dgm:pt>
    <dgm:pt modelId="{98FD2955-431F-474B-BFF3-0B852B1742E0}" type="pres">
      <dgm:prSet presAssocID="{38389EEA-1331-457E-A248-DE4A1426884B}" presName="Accent" presStyleLbl="node1" presStyleIdx="3" presStyleCnt="6"/>
      <dgm:spPr/>
    </dgm:pt>
    <dgm:pt modelId="{84395DAF-56B9-4774-B7F7-70EFDFC3BF77}" type="pres">
      <dgm:prSet presAssocID="{38389EEA-1331-457E-A248-DE4A1426884B}" presName="ParentBackground3" presStyleCnt="0"/>
      <dgm:spPr/>
    </dgm:pt>
    <dgm:pt modelId="{F0F44A85-9B60-417D-8C58-903930093FE4}" type="pres">
      <dgm:prSet presAssocID="{38389EEA-1331-457E-A248-DE4A1426884B}" presName="ParentBackground" presStyleLbl="fgAcc1" presStyleIdx="3" presStyleCnt="6"/>
      <dgm:spPr/>
    </dgm:pt>
    <dgm:pt modelId="{C585904B-DB2B-497A-BF51-821AE54E162F}" type="pres">
      <dgm:prSet presAssocID="{38389EEA-1331-457E-A248-DE4A1426884B}" presName="Parent3" presStyleLbl="revTx" presStyleIdx="0" presStyleCnt="0">
        <dgm:presLayoutVars>
          <dgm:chMax val="1"/>
          <dgm:chPref val="1"/>
          <dgm:bulletEnabled val="1"/>
        </dgm:presLayoutVars>
      </dgm:prSet>
      <dgm:spPr/>
    </dgm:pt>
    <dgm:pt modelId="{E58360B8-85C8-401E-B0CD-A05B86978426}" type="pres">
      <dgm:prSet presAssocID="{28C0DC1D-DB3B-4574-B2DE-6AB071FA02AF}" presName="Accent2" presStyleCnt="0"/>
      <dgm:spPr/>
    </dgm:pt>
    <dgm:pt modelId="{AC262DF5-C3FB-441C-99B5-E556726566EB}" type="pres">
      <dgm:prSet presAssocID="{28C0DC1D-DB3B-4574-B2DE-6AB071FA02AF}" presName="Accent" presStyleLbl="node1" presStyleIdx="4" presStyleCnt="6"/>
      <dgm:spPr/>
    </dgm:pt>
    <dgm:pt modelId="{56F1AC73-BE2C-4D7B-B49D-A24212CF7934}" type="pres">
      <dgm:prSet presAssocID="{28C0DC1D-DB3B-4574-B2DE-6AB071FA02AF}" presName="ParentBackground2" presStyleCnt="0"/>
      <dgm:spPr/>
    </dgm:pt>
    <dgm:pt modelId="{2A7B98E1-C0B9-4CDC-8D63-B4B522414BFA}" type="pres">
      <dgm:prSet presAssocID="{28C0DC1D-DB3B-4574-B2DE-6AB071FA02AF}" presName="ParentBackground" presStyleLbl="fgAcc1" presStyleIdx="4" presStyleCnt="6"/>
      <dgm:spPr/>
    </dgm:pt>
    <dgm:pt modelId="{D7508D29-66DB-45C5-B067-71155C092596}" type="pres">
      <dgm:prSet presAssocID="{28C0DC1D-DB3B-4574-B2DE-6AB071FA02AF}" presName="Parent2" presStyleLbl="revTx" presStyleIdx="0" presStyleCnt="0">
        <dgm:presLayoutVars>
          <dgm:chMax val="1"/>
          <dgm:chPref val="1"/>
          <dgm:bulletEnabled val="1"/>
        </dgm:presLayoutVars>
      </dgm:prSet>
      <dgm:spPr/>
    </dgm:pt>
    <dgm:pt modelId="{BA294C3A-C443-46E0-B595-5E54B9613B0D}" type="pres">
      <dgm:prSet presAssocID="{8256FB2D-ACDF-470E-AF2D-99F2741E0801}" presName="Accent1" presStyleCnt="0"/>
      <dgm:spPr/>
    </dgm:pt>
    <dgm:pt modelId="{91E5B5A4-D7C7-450D-98AB-F097E650AFFE}" type="pres">
      <dgm:prSet presAssocID="{8256FB2D-ACDF-470E-AF2D-99F2741E0801}" presName="Accent" presStyleLbl="node1" presStyleIdx="5" presStyleCnt="6"/>
      <dgm:spPr/>
    </dgm:pt>
    <dgm:pt modelId="{4B9E4AA1-B520-43D8-B484-826D91455C43}" type="pres">
      <dgm:prSet presAssocID="{8256FB2D-ACDF-470E-AF2D-99F2741E0801}" presName="ParentBackground1" presStyleCnt="0"/>
      <dgm:spPr/>
    </dgm:pt>
    <dgm:pt modelId="{C137CE24-A2E1-483C-9706-30BBF4E01634}" type="pres">
      <dgm:prSet presAssocID="{8256FB2D-ACDF-470E-AF2D-99F2741E0801}" presName="ParentBackground" presStyleLbl="fgAcc1" presStyleIdx="5" presStyleCnt="6"/>
      <dgm:spPr/>
    </dgm:pt>
    <dgm:pt modelId="{12277784-8703-4090-9FCE-A5DFD95A2DEA}" type="pres">
      <dgm:prSet presAssocID="{8256FB2D-ACDF-470E-AF2D-99F2741E0801}" presName="Parent1" presStyleLbl="revTx" presStyleIdx="0" presStyleCnt="0">
        <dgm:presLayoutVars>
          <dgm:chMax val="1"/>
          <dgm:chPref val="1"/>
          <dgm:bulletEnabled val="1"/>
        </dgm:presLayoutVars>
      </dgm:prSet>
      <dgm:spPr/>
    </dgm:pt>
  </dgm:ptLst>
  <dgm:cxnLst>
    <dgm:cxn modelId="{2593B513-3E7B-4CB9-993E-F8C3D3F27F1C}" type="presOf" srcId="{28C0DC1D-DB3B-4574-B2DE-6AB071FA02AF}" destId="{D7508D29-66DB-45C5-B067-71155C092596}" srcOrd="1" destOrd="0" presId="urn:microsoft.com/office/officeart/2011/layout/CircleProcess"/>
    <dgm:cxn modelId="{756F832A-CEEB-4D6A-9E06-4BC13BEE592B}" srcId="{65E5E3F5-FF28-4F85-ACD1-B1435C338F2E}" destId="{38389EEA-1331-457E-A248-DE4A1426884B}" srcOrd="2" destOrd="0" parTransId="{25F79270-AFAC-4648-9498-B4E9EDC3B444}" sibTransId="{9CFB15FA-8300-4026-8A44-A792383910EE}"/>
    <dgm:cxn modelId="{4E14732D-89EE-4DCF-AF8D-7AEC606A776D}" srcId="{65E5E3F5-FF28-4F85-ACD1-B1435C338F2E}" destId="{8256FB2D-ACDF-470E-AF2D-99F2741E0801}" srcOrd="0" destOrd="0" parTransId="{3EB8F28F-529E-4B91-B42D-6816361A65BF}" sibTransId="{804B2652-E0E1-47D0-A743-8275DDCE960C}"/>
    <dgm:cxn modelId="{B458F93A-03B7-4FEA-85C9-179400D6D7FC}" srcId="{65E5E3F5-FF28-4F85-ACD1-B1435C338F2E}" destId="{FA16D75B-E63C-477D-ACAD-8E93CE62F873}" srcOrd="3" destOrd="0" parTransId="{B382664B-DDE8-46AC-BDE1-6828702198C0}" sibTransId="{A508E30A-E446-4E0D-841F-B34D3C296802}"/>
    <dgm:cxn modelId="{EEE7893E-B31F-4699-AAA7-788C28AED3B5}" srcId="{65E5E3F5-FF28-4F85-ACD1-B1435C338F2E}" destId="{5B3317EA-71F2-48E6-9503-312C438DB0F4}" srcOrd="4" destOrd="0" parTransId="{7E119B3C-DEE8-44B3-B337-2E36E3526B3A}" sibTransId="{30658AAA-8A1F-4805-A526-6644F3CF059E}"/>
    <dgm:cxn modelId="{EA6B113F-7FE7-4CD2-824F-F374A042ED5C}" type="presOf" srcId="{8256FB2D-ACDF-470E-AF2D-99F2741E0801}" destId="{C137CE24-A2E1-483C-9706-30BBF4E01634}" srcOrd="0" destOrd="0" presId="urn:microsoft.com/office/officeart/2011/layout/CircleProcess"/>
    <dgm:cxn modelId="{BB99355E-52E5-4F60-8A67-EA0CA69B0B71}" type="presOf" srcId="{5B3317EA-71F2-48E6-9503-312C438DB0F4}" destId="{845FE558-580D-4B21-8D3D-E54C8387CF9B}" srcOrd="0" destOrd="0" presId="urn:microsoft.com/office/officeart/2011/layout/CircleProcess"/>
    <dgm:cxn modelId="{44852C5F-80F2-4E76-B3F0-278A8F99D503}" srcId="{65E5E3F5-FF28-4F85-ACD1-B1435C338F2E}" destId="{592BC2FE-DE84-49EC-B0AC-B05C2CB78FB0}" srcOrd="5" destOrd="0" parTransId="{FE1227D0-0B74-4ADE-B121-9EAB1BE2258C}" sibTransId="{81C29083-9DD7-4613-A2B3-13B0193F8EA2}"/>
    <dgm:cxn modelId="{A3FF9E48-7878-4DDF-A83C-B6773D72D807}" type="presOf" srcId="{5B3317EA-71F2-48E6-9503-312C438DB0F4}" destId="{12F4F5AA-124E-4F8E-AA38-F5192E70688D}" srcOrd="1" destOrd="0" presId="urn:microsoft.com/office/officeart/2011/layout/CircleProcess"/>
    <dgm:cxn modelId="{98F8D46A-50E2-434A-91B5-D71B807EF384}" type="presOf" srcId="{592BC2FE-DE84-49EC-B0AC-B05C2CB78FB0}" destId="{79671A8D-953B-4A1E-95E0-40456F55FF5B}" srcOrd="1" destOrd="0" presId="urn:microsoft.com/office/officeart/2011/layout/CircleProcess"/>
    <dgm:cxn modelId="{26019590-544D-4D2C-9109-35CC6E925674}" type="presOf" srcId="{FA16D75B-E63C-477D-ACAD-8E93CE62F873}" destId="{887DE656-F931-4BA6-999C-026821360AAE}" srcOrd="1" destOrd="0" presId="urn:microsoft.com/office/officeart/2011/layout/CircleProcess"/>
    <dgm:cxn modelId="{4AC6A8A8-E67D-4F44-9E3B-D1E4A8FF9B7B}" type="presOf" srcId="{8256FB2D-ACDF-470E-AF2D-99F2741E0801}" destId="{12277784-8703-4090-9FCE-A5DFD95A2DEA}" srcOrd="1" destOrd="0" presId="urn:microsoft.com/office/officeart/2011/layout/CircleProcess"/>
    <dgm:cxn modelId="{169772D0-E7EC-48CA-8876-58BC10B4E696}" srcId="{65E5E3F5-FF28-4F85-ACD1-B1435C338F2E}" destId="{28C0DC1D-DB3B-4574-B2DE-6AB071FA02AF}" srcOrd="1" destOrd="0" parTransId="{F560CDC3-A7B1-4BA1-9D37-569E9EECD7C6}" sibTransId="{40BAE56C-393C-4ADD-98C0-ABD3AD594E9E}"/>
    <dgm:cxn modelId="{8BDBBFE5-02E4-4A99-B9D7-FF5CA63914B1}" type="presOf" srcId="{28C0DC1D-DB3B-4574-B2DE-6AB071FA02AF}" destId="{2A7B98E1-C0B9-4CDC-8D63-B4B522414BFA}" srcOrd="0" destOrd="0" presId="urn:microsoft.com/office/officeart/2011/layout/CircleProcess"/>
    <dgm:cxn modelId="{454496EA-179F-489D-A479-9FBEEEB8A4E1}" type="presOf" srcId="{592BC2FE-DE84-49EC-B0AC-B05C2CB78FB0}" destId="{FA834031-ADB6-45E4-9F1C-52D172A31747}" srcOrd="0" destOrd="0" presId="urn:microsoft.com/office/officeart/2011/layout/CircleProcess"/>
    <dgm:cxn modelId="{247464EE-21DD-4907-9EE1-BE0BA0530210}" type="presOf" srcId="{38389EEA-1331-457E-A248-DE4A1426884B}" destId="{C585904B-DB2B-497A-BF51-821AE54E162F}" srcOrd="1" destOrd="0" presId="urn:microsoft.com/office/officeart/2011/layout/CircleProcess"/>
    <dgm:cxn modelId="{4416BFF1-440F-4760-A229-00E5A7186F0E}" type="presOf" srcId="{38389EEA-1331-457E-A248-DE4A1426884B}" destId="{F0F44A85-9B60-417D-8C58-903930093FE4}" srcOrd="0" destOrd="0" presId="urn:microsoft.com/office/officeart/2011/layout/CircleProcess"/>
    <dgm:cxn modelId="{FC515FFC-F734-4B90-BD83-8E231A5F04C6}" type="presOf" srcId="{FA16D75B-E63C-477D-ACAD-8E93CE62F873}" destId="{DDFD6033-7614-437F-A7E8-2994EA5730BA}" srcOrd="0" destOrd="0" presId="urn:microsoft.com/office/officeart/2011/layout/CircleProcess"/>
    <dgm:cxn modelId="{733E28FE-1C7F-4827-B797-F14849FE8FB1}" type="presOf" srcId="{65E5E3F5-FF28-4F85-ACD1-B1435C338F2E}" destId="{9672A335-67E2-4EA7-B5B3-3D2F6F768C09}" srcOrd="0" destOrd="0" presId="urn:microsoft.com/office/officeart/2011/layout/CircleProcess"/>
    <dgm:cxn modelId="{792A3AAC-B79A-4CF8-9FDF-5584C28E94DD}" type="presParOf" srcId="{9672A335-67E2-4EA7-B5B3-3D2F6F768C09}" destId="{D0F2EF12-41E1-4E0B-B9BA-CA276A145A8C}" srcOrd="0" destOrd="0" presId="urn:microsoft.com/office/officeart/2011/layout/CircleProcess"/>
    <dgm:cxn modelId="{7471AB28-9606-483F-9B92-8C81123FD417}" type="presParOf" srcId="{D0F2EF12-41E1-4E0B-B9BA-CA276A145A8C}" destId="{3B674A53-9CE5-4E8E-8CC7-C522584E6BB6}" srcOrd="0" destOrd="0" presId="urn:microsoft.com/office/officeart/2011/layout/CircleProcess"/>
    <dgm:cxn modelId="{8672D098-F4A0-4212-A5AB-E93667A4A724}" type="presParOf" srcId="{9672A335-67E2-4EA7-B5B3-3D2F6F768C09}" destId="{61A25D44-6F2D-41F1-8D0A-5F9D614CAB88}" srcOrd="1" destOrd="0" presId="urn:microsoft.com/office/officeart/2011/layout/CircleProcess"/>
    <dgm:cxn modelId="{228CB234-5DB8-4BE6-8D08-BE1013B36438}" type="presParOf" srcId="{61A25D44-6F2D-41F1-8D0A-5F9D614CAB88}" destId="{FA834031-ADB6-45E4-9F1C-52D172A31747}" srcOrd="0" destOrd="0" presId="urn:microsoft.com/office/officeart/2011/layout/CircleProcess"/>
    <dgm:cxn modelId="{AD98EF85-9264-49C3-802C-0BDE122B2126}" type="presParOf" srcId="{9672A335-67E2-4EA7-B5B3-3D2F6F768C09}" destId="{79671A8D-953B-4A1E-95E0-40456F55FF5B}" srcOrd="2" destOrd="0" presId="urn:microsoft.com/office/officeart/2011/layout/CircleProcess"/>
    <dgm:cxn modelId="{23E33397-73B0-4CFF-A0F4-490B2432FD72}" type="presParOf" srcId="{9672A335-67E2-4EA7-B5B3-3D2F6F768C09}" destId="{B2776962-6039-45C7-9C7F-2430D1DA37E2}" srcOrd="3" destOrd="0" presId="urn:microsoft.com/office/officeart/2011/layout/CircleProcess"/>
    <dgm:cxn modelId="{6D0FEA27-669E-47A2-A6A3-4713E8A2701C}" type="presParOf" srcId="{B2776962-6039-45C7-9C7F-2430D1DA37E2}" destId="{4FB763F9-7E31-4071-B21A-3F5908B9DEF2}" srcOrd="0" destOrd="0" presId="urn:microsoft.com/office/officeart/2011/layout/CircleProcess"/>
    <dgm:cxn modelId="{CE9854F9-33AC-4B9E-8B8C-F14D9764D858}" type="presParOf" srcId="{9672A335-67E2-4EA7-B5B3-3D2F6F768C09}" destId="{17F19C9A-7954-4292-BF4E-66A4099899C3}" srcOrd="4" destOrd="0" presId="urn:microsoft.com/office/officeart/2011/layout/CircleProcess"/>
    <dgm:cxn modelId="{140FDED6-C52C-4EBE-9C1D-1916CAE717E8}" type="presParOf" srcId="{17F19C9A-7954-4292-BF4E-66A4099899C3}" destId="{845FE558-580D-4B21-8D3D-E54C8387CF9B}" srcOrd="0" destOrd="0" presId="urn:microsoft.com/office/officeart/2011/layout/CircleProcess"/>
    <dgm:cxn modelId="{516036ED-8AAB-4204-A5A9-5DE94CE8C9A7}" type="presParOf" srcId="{9672A335-67E2-4EA7-B5B3-3D2F6F768C09}" destId="{12F4F5AA-124E-4F8E-AA38-F5192E70688D}" srcOrd="5" destOrd="0" presId="urn:microsoft.com/office/officeart/2011/layout/CircleProcess"/>
    <dgm:cxn modelId="{6B8BD05B-6FD8-4588-822D-E2A19E08D0C7}" type="presParOf" srcId="{9672A335-67E2-4EA7-B5B3-3D2F6F768C09}" destId="{DE4DD174-5421-4EB1-A39B-0D0B539D8272}" srcOrd="6" destOrd="0" presId="urn:microsoft.com/office/officeart/2011/layout/CircleProcess"/>
    <dgm:cxn modelId="{C9EB979F-8F70-4202-83AA-277DA68133B0}" type="presParOf" srcId="{DE4DD174-5421-4EB1-A39B-0D0B539D8272}" destId="{CC0D278B-C3E9-4E5A-9FBF-C34486BFDA65}" srcOrd="0" destOrd="0" presId="urn:microsoft.com/office/officeart/2011/layout/CircleProcess"/>
    <dgm:cxn modelId="{98CCE944-F9D0-4BDF-A94A-468214BED872}" type="presParOf" srcId="{9672A335-67E2-4EA7-B5B3-3D2F6F768C09}" destId="{7B2D8F03-C86F-412D-B320-4B491B694047}" srcOrd="7" destOrd="0" presId="urn:microsoft.com/office/officeart/2011/layout/CircleProcess"/>
    <dgm:cxn modelId="{FFC89D1C-2831-40F2-9F25-16C7F956978F}" type="presParOf" srcId="{7B2D8F03-C86F-412D-B320-4B491B694047}" destId="{DDFD6033-7614-437F-A7E8-2994EA5730BA}" srcOrd="0" destOrd="0" presId="urn:microsoft.com/office/officeart/2011/layout/CircleProcess"/>
    <dgm:cxn modelId="{A2F932ED-7A7D-4F0C-9BA3-9D37D85B6801}" type="presParOf" srcId="{9672A335-67E2-4EA7-B5B3-3D2F6F768C09}" destId="{887DE656-F931-4BA6-999C-026821360AAE}" srcOrd="8" destOrd="0" presId="urn:microsoft.com/office/officeart/2011/layout/CircleProcess"/>
    <dgm:cxn modelId="{47A6CD05-6283-43F5-A600-39F5DCE84C97}" type="presParOf" srcId="{9672A335-67E2-4EA7-B5B3-3D2F6F768C09}" destId="{76244672-3953-4B58-A0C4-83F9760E00B9}" srcOrd="9" destOrd="0" presId="urn:microsoft.com/office/officeart/2011/layout/CircleProcess"/>
    <dgm:cxn modelId="{B9FE8487-0BF9-4C42-9801-7A5B97577825}" type="presParOf" srcId="{76244672-3953-4B58-A0C4-83F9760E00B9}" destId="{98FD2955-431F-474B-BFF3-0B852B1742E0}" srcOrd="0" destOrd="0" presId="urn:microsoft.com/office/officeart/2011/layout/CircleProcess"/>
    <dgm:cxn modelId="{B6440538-17D5-4D96-B94B-77FEAA2BA2BD}" type="presParOf" srcId="{9672A335-67E2-4EA7-B5B3-3D2F6F768C09}" destId="{84395DAF-56B9-4774-B7F7-70EFDFC3BF77}" srcOrd="10" destOrd="0" presId="urn:microsoft.com/office/officeart/2011/layout/CircleProcess"/>
    <dgm:cxn modelId="{00F81578-A586-494E-BD72-ED813B9C12BA}" type="presParOf" srcId="{84395DAF-56B9-4774-B7F7-70EFDFC3BF77}" destId="{F0F44A85-9B60-417D-8C58-903930093FE4}" srcOrd="0" destOrd="0" presId="urn:microsoft.com/office/officeart/2011/layout/CircleProcess"/>
    <dgm:cxn modelId="{8B555399-65C1-4BBD-9C7B-F21716246006}" type="presParOf" srcId="{9672A335-67E2-4EA7-B5B3-3D2F6F768C09}" destId="{C585904B-DB2B-497A-BF51-821AE54E162F}" srcOrd="11" destOrd="0" presId="urn:microsoft.com/office/officeart/2011/layout/CircleProcess"/>
    <dgm:cxn modelId="{2C936A64-4998-40CC-84F8-6B8564466E67}" type="presParOf" srcId="{9672A335-67E2-4EA7-B5B3-3D2F6F768C09}" destId="{E58360B8-85C8-401E-B0CD-A05B86978426}" srcOrd="12" destOrd="0" presId="urn:microsoft.com/office/officeart/2011/layout/CircleProcess"/>
    <dgm:cxn modelId="{E92CAF5F-4B07-412F-8E0E-ED93CF2F7AC4}" type="presParOf" srcId="{E58360B8-85C8-401E-B0CD-A05B86978426}" destId="{AC262DF5-C3FB-441C-99B5-E556726566EB}" srcOrd="0" destOrd="0" presId="urn:microsoft.com/office/officeart/2011/layout/CircleProcess"/>
    <dgm:cxn modelId="{83CA3229-6A5B-422F-B8C0-C87D83498286}" type="presParOf" srcId="{9672A335-67E2-4EA7-B5B3-3D2F6F768C09}" destId="{56F1AC73-BE2C-4D7B-B49D-A24212CF7934}" srcOrd="13" destOrd="0" presId="urn:microsoft.com/office/officeart/2011/layout/CircleProcess"/>
    <dgm:cxn modelId="{6CC4E8A3-3F0E-4E9F-83D6-DC47C45FC89C}" type="presParOf" srcId="{56F1AC73-BE2C-4D7B-B49D-A24212CF7934}" destId="{2A7B98E1-C0B9-4CDC-8D63-B4B522414BFA}" srcOrd="0" destOrd="0" presId="urn:microsoft.com/office/officeart/2011/layout/CircleProcess"/>
    <dgm:cxn modelId="{BE7CF919-742E-4C13-9AE6-901619839346}" type="presParOf" srcId="{9672A335-67E2-4EA7-B5B3-3D2F6F768C09}" destId="{D7508D29-66DB-45C5-B067-71155C092596}" srcOrd="14" destOrd="0" presId="urn:microsoft.com/office/officeart/2011/layout/CircleProcess"/>
    <dgm:cxn modelId="{CFD8EC12-9473-4D8A-8787-7CED669F2565}" type="presParOf" srcId="{9672A335-67E2-4EA7-B5B3-3D2F6F768C09}" destId="{BA294C3A-C443-46E0-B595-5E54B9613B0D}" srcOrd="15" destOrd="0" presId="urn:microsoft.com/office/officeart/2011/layout/CircleProcess"/>
    <dgm:cxn modelId="{69B2378A-E9B3-4CD0-BC8C-A261EE7CB46B}" type="presParOf" srcId="{BA294C3A-C443-46E0-B595-5E54B9613B0D}" destId="{91E5B5A4-D7C7-450D-98AB-F097E650AFFE}" srcOrd="0" destOrd="0" presId="urn:microsoft.com/office/officeart/2011/layout/CircleProcess"/>
    <dgm:cxn modelId="{995968EE-F2C6-4247-BCEA-BF6E55A77522}" type="presParOf" srcId="{9672A335-67E2-4EA7-B5B3-3D2F6F768C09}" destId="{4B9E4AA1-B520-43D8-B484-826D91455C43}" srcOrd="16" destOrd="0" presId="urn:microsoft.com/office/officeart/2011/layout/CircleProcess"/>
    <dgm:cxn modelId="{97C32163-2F2C-4BB4-A955-55C094E7E855}" type="presParOf" srcId="{4B9E4AA1-B520-43D8-B484-826D91455C43}" destId="{C137CE24-A2E1-483C-9706-30BBF4E01634}" srcOrd="0" destOrd="0" presId="urn:microsoft.com/office/officeart/2011/layout/CircleProcess"/>
    <dgm:cxn modelId="{B46A505E-111D-47F7-9D84-2221B9E1A38C}" type="presParOf" srcId="{9672A335-67E2-4EA7-B5B3-3D2F6F768C09}" destId="{12277784-8703-4090-9FCE-A5DFD95A2DEA}"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02B18-ED3E-48E6-86DF-D1E64035DA3C}" type="doc">
      <dgm:prSet loTypeId="urn:microsoft.com/office/officeart/2011/layout/TabList" loCatId="officeonline" qsTypeId="urn:microsoft.com/office/officeart/2005/8/quickstyle/simple1" qsCatId="simple" csTypeId="urn:microsoft.com/office/officeart/2005/8/colors/accent1_2" csCatId="accent1" phldr="1"/>
      <dgm:spPr/>
    </dgm:pt>
    <dgm:pt modelId="{209A7E13-5227-4C7A-B68F-38DAFA561772}">
      <dgm:prSet phldrT="[Text]"/>
      <dgm:spPr/>
      <dgm:t>
        <a:bodyPr/>
        <a:lstStyle/>
        <a:p>
          <a:r>
            <a:rPr lang="en-US" dirty="0"/>
            <a:t>Punctuations</a:t>
          </a:r>
        </a:p>
      </dgm:t>
    </dgm:pt>
    <dgm:pt modelId="{89759B2E-A4A9-4AD6-BD52-68A460F92C4B}" type="parTrans" cxnId="{3C72E0B4-AC22-404D-B91D-44AB66911DAA}">
      <dgm:prSet/>
      <dgm:spPr/>
      <dgm:t>
        <a:bodyPr/>
        <a:lstStyle/>
        <a:p>
          <a:endParaRPr lang="en-US"/>
        </a:p>
      </dgm:t>
    </dgm:pt>
    <dgm:pt modelId="{7360EFD0-3155-45C9-8D65-88FDB24869EA}" type="sibTrans" cxnId="{3C72E0B4-AC22-404D-B91D-44AB66911DAA}">
      <dgm:prSet/>
      <dgm:spPr/>
      <dgm:t>
        <a:bodyPr/>
        <a:lstStyle/>
        <a:p>
          <a:endParaRPr lang="en-US"/>
        </a:p>
      </dgm:t>
    </dgm:pt>
    <dgm:pt modelId="{D3700292-05FB-4373-BFB8-7660D93E2E84}">
      <dgm:prSet phldrT="[Text]"/>
      <dgm:spPr/>
      <dgm:t>
        <a:bodyPr/>
        <a:lstStyle/>
        <a:p>
          <a:r>
            <a:rPr lang="en-US" dirty="0"/>
            <a:t>Stop words</a:t>
          </a:r>
        </a:p>
      </dgm:t>
    </dgm:pt>
    <dgm:pt modelId="{5B4E0C19-DBF2-419F-91EC-A425AE1B0E81}" type="parTrans" cxnId="{7CFBAC65-1456-41C9-82B0-A80A5121A1B8}">
      <dgm:prSet/>
      <dgm:spPr/>
      <dgm:t>
        <a:bodyPr/>
        <a:lstStyle/>
        <a:p>
          <a:endParaRPr lang="en-US"/>
        </a:p>
      </dgm:t>
    </dgm:pt>
    <dgm:pt modelId="{7AEDCEE7-A99C-4275-862C-5996C4AECAAF}" type="sibTrans" cxnId="{7CFBAC65-1456-41C9-82B0-A80A5121A1B8}">
      <dgm:prSet/>
      <dgm:spPr/>
      <dgm:t>
        <a:bodyPr/>
        <a:lstStyle/>
        <a:p>
          <a:endParaRPr lang="en-US"/>
        </a:p>
      </dgm:t>
    </dgm:pt>
    <dgm:pt modelId="{DFBC1532-40C2-4E7E-B6E9-3EB412A7BE3C}">
      <dgm:prSet phldrT="[Text]"/>
      <dgm:spPr/>
      <dgm:t>
        <a:bodyPr/>
        <a:lstStyle/>
        <a:p>
          <a:r>
            <a:rPr lang="en-US" dirty="0"/>
            <a:t>Vectorization</a:t>
          </a:r>
        </a:p>
      </dgm:t>
    </dgm:pt>
    <dgm:pt modelId="{4BBF914F-A2B5-4BB2-9F21-51C16A61CABC}" type="parTrans" cxnId="{EB717717-9244-4E04-ABC8-D2276281950B}">
      <dgm:prSet/>
      <dgm:spPr/>
      <dgm:t>
        <a:bodyPr/>
        <a:lstStyle/>
        <a:p>
          <a:endParaRPr lang="en-US"/>
        </a:p>
      </dgm:t>
    </dgm:pt>
    <dgm:pt modelId="{DAF3B7C1-71AC-4E8D-A209-6D03C2150F08}" type="sibTrans" cxnId="{EB717717-9244-4E04-ABC8-D2276281950B}">
      <dgm:prSet/>
      <dgm:spPr/>
      <dgm:t>
        <a:bodyPr/>
        <a:lstStyle/>
        <a:p>
          <a:endParaRPr lang="en-US"/>
        </a:p>
      </dgm:t>
    </dgm:pt>
    <dgm:pt modelId="{935D01C3-0361-4E4D-97C5-C3CAD6655383}">
      <dgm:prSet phldrT="[Text]"/>
      <dgm:spPr/>
      <dgm:t>
        <a:bodyPr/>
        <a:lstStyle/>
        <a:p>
          <a:r>
            <a:rPr lang="en-US" dirty="0"/>
            <a:t>Vocabulary</a:t>
          </a:r>
        </a:p>
      </dgm:t>
    </dgm:pt>
    <dgm:pt modelId="{CCDFD7F8-BB82-4CCE-968D-5A2F9EEE8F0A}" type="parTrans" cxnId="{83B77DD4-9E74-4527-97C0-2E218B47FFBB}">
      <dgm:prSet/>
      <dgm:spPr/>
      <dgm:t>
        <a:bodyPr/>
        <a:lstStyle/>
        <a:p>
          <a:endParaRPr lang="en-US"/>
        </a:p>
      </dgm:t>
    </dgm:pt>
    <dgm:pt modelId="{3C108B29-FF0B-4FEE-B654-A40EABD8CD3D}" type="sibTrans" cxnId="{83B77DD4-9E74-4527-97C0-2E218B47FFBB}">
      <dgm:prSet/>
      <dgm:spPr/>
      <dgm:t>
        <a:bodyPr/>
        <a:lstStyle/>
        <a:p>
          <a:endParaRPr lang="en-US"/>
        </a:p>
      </dgm:t>
    </dgm:pt>
    <dgm:pt modelId="{1400216D-8260-49C2-8938-2AFDD68D5DBC}" type="pres">
      <dgm:prSet presAssocID="{D2702B18-ED3E-48E6-86DF-D1E64035DA3C}" presName="Name0" presStyleCnt="0">
        <dgm:presLayoutVars>
          <dgm:chMax/>
          <dgm:chPref val="3"/>
          <dgm:dir/>
          <dgm:animOne val="branch"/>
          <dgm:animLvl val="lvl"/>
        </dgm:presLayoutVars>
      </dgm:prSet>
      <dgm:spPr/>
    </dgm:pt>
    <dgm:pt modelId="{863CF6D3-6ACD-4ED9-B3B4-690F1FA58F31}" type="pres">
      <dgm:prSet presAssocID="{209A7E13-5227-4C7A-B68F-38DAFA561772}" presName="composite" presStyleCnt="0"/>
      <dgm:spPr/>
    </dgm:pt>
    <dgm:pt modelId="{5D190E7F-FF54-4A58-9C66-51D0D55AB426}" type="pres">
      <dgm:prSet presAssocID="{209A7E13-5227-4C7A-B68F-38DAFA561772}" presName="FirstChild" presStyleLbl="revTx" presStyleIdx="0" presStyleCnt="4">
        <dgm:presLayoutVars>
          <dgm:chMax val="0"/>
          <dgm:chPref val="0"/>
          <dgm:bulletEnabled val="1"/>
        </dgm:presLayoutVars>
      </dgm:prSet>
      <dgm:spPr/>
    </dgm:pt>
    <dgm:pt modelId="{DB5159CF-5DE4-4892-8032-BEFD2AA9F079}" type="pres">
      <dgm:prSet presAssocID="{209A7E13-5227-4C7A-B68F-38DAFA561772}" presName="Parent" presStyleLbl="alignNode1" presStyleIdx="0" presStyleCnt="4">
        <dgm:presLayoutVars>
          <dgm:chMax val="3"/>
          <dgm:chPref val="3"/>
          <dgm:bulletEnabled val="1"/>
        </dgm:presLayoutVars>
      </dgm:prSet>
      <dgm:spPr/>
    </dgm:pt>
    <dgm:pt modelId="{C955079A-4E2C-4F7B-989F-F646B1717051}" type="pres">
      <dgm:prSet presAssocID="{209A7E13-5227-4C7A-B68F-38DAFA561772}" presName="Accent" presStyleLbl="parChTrans1D1" presStyleIdx="0" presStyleCnt="4"/>
      <dgm:spPr/>
    </dgm:pt>
    <dgm:pt modelId="{A9D82A70-E944-44D9-80D7-2D33B11763C2}" type="pres">
      <dgm:prSet presAssocID="{7360EFD0-3155-45C9-8D65-88FDB24869EA}" presName="sibTrans" presStyleCnt="0"/>
      <dgm:spPr/>
    </dgm:pt>
    <dgm:pt modelId="{EBDE8063-F92B-4F8D-8CF6-20846303FCC2}" type="pres">
      <dgm:prSet presAssocID="{D3700292-05FB-4373-BFB8-7660D93E2E84}" presName="composite" presStyleCnt="0"/>
      <dgm:spPr/>
    </dgm:pt>
    <dgm:pt modelId="{00C9A06D-30A8-4264-977C-78DC4AE4D736}" type="pres">
      <dgm:prSet presAssocID="{D3700292-05FB-4373-BFB8-7660D93E2E84}" presName="FirstChild" presStyleLbl="revTx" presStyleIdx="1" presStyleCnt="4">
        <dgm:presLayoutVars>
          <dgm:chMax val="0"/>
          <dgm:chPref val="0"/>
          <dgm:bulletEnabled val="1"/>
        </dgm:presLayoutVars>
      </dgm:prSet>
      <dgm:spPr/>
    </dgm:pt>
    <dgm:pt modelId="{A8E61599-BB94-40AC-A314-F340397F089B}" type="pres">
      <dgm:prSet presAssocID="{D3700292-05FB-4373-BFB8-7660D93E2E84}" presName="Parent" presStyleLbl="alignNode1" presStyleIdx="1" presStyleCnt="4">
        <dgm:presLayoutVars>
          <dgm:chMax val="3"/>
          <dgm:chPref val="3"/>
          <dgm:bulletEnabled val="1"/>
        </dgm:presLayoutVars>
      </dgm:prSet>
      <dgm:spPr/>
    </dgm:pt>
    <dgm:pt modelId="{1AC3B0BF-1CE1-4498-95F1-235CD3A3CCB9}" type="pres">
      <dgm:prSet presAssocID="{D3700292-05FB-4373-BFB8-7660D93E2E84}" presName="Accent" presStyleLbl="parChTrans1D1" presStyleIdx="1" presStyleCnt="4"/>
      <dgm:spPr/>
    </dgm:pt>
    <dgm:pt modelId="{812A7740-6A9F-4DC8-9BD9-B9627BF74C88}" type="pres">
      <dgm:prSet presAssocID="{7AEDCEE7-A99C-4275-862C-5996C4AECAAF}" presName="sibTrans" presStyleCnt="0"/>
      <dgm:spPr/>
    </dgm:pt>
    <dgm:pt modelId="{614DAEF0-AA71-4E69-9355-6E6196AD70D6}" type="pres">
      <dgm:prSet presAssocID="{935D01C3-0361-4E4D-97C5-C3CAD6655383}" presName="composite" presStyleCnt="0"/>
      <dgm:spPr/>
    </dgm:pt>
    <dgm:pt modelId="{F6AF184D-BF2E-4997-A43C-ADC1965E3CE6}" type="pres">
      <dgm:prSet presAssocID="{935D01C3-0361-4E4D-97C5-C3CAD6655383}" presName="FirstChild" presStyleLbl="revTx" presStyleIdx="2" presStyleCnt="4">
        <dgm:presLayoutVars>
          <dgm:chMax val="0"/>
          <dgm:chPref val="0"/>
          <dgm:bulletEnabled val="1"/>
        </dgm:presLayoutVars>
      </dgm:prSet>
      <dgm:spPr/>
    </dgm:pt>
    <dgm:pt modelId="{7655F865-E52F-4522-8069-067CFFED7322}" type="pres">
      <dgm:prSet presAssocID="{935D01C3-0361-4E4D-97C5-C3CAD6655383}" presName="Parent" presStyleLbl="alignNode1" presStyleIdx="2" presStyleCnt="4">
        <dgm:presLayoutVars>
          <dgm:chMax val="3"/>
          <dgm:chPref val="3"/>
          <dgm:bulletEnabled val="1"/>
        </dgm:presLayoutVars>
      </dgm:prSet>
      <dgm:spPr/>
    </dgm:pt>
    <dgm:pt modelId="{DCDA1157-B13C-469E-BAF1-E70FB379DEE7}" type="pres">
      <dgm:prSet presAssocID="{935D01C3-0361-4E4D-97C5-C3CAD6655383}" presName="Accent" presStyleLbl="parChTrans1D1" presStyleIdx="2" presStyleCnt="4"/>
      <dgm:spPr/>
    </dgm:pt>
    <dgm:pt modelId="{7F3E33AC-8909-4095-81D7-4E3A1499F092}" type="pres">
      <dgm:prSet presAssocID="{3C108B29-FF0B-4FEE-B654-A40EABD8CD3D}" presName="sibTrans" presStyleCnt="0"/>
      <dgm:spPr/>
    </dgm:pt>
    <dgm:pt modelId="{ED76CCD4-5642-4CF8-8AA7-831C389D9B15}" type="pres">
      <dgm:prSet presAssocID="{DFBC1532-40C2-4E7E-B6E9-3EB412A7BE3C}" presName="composite" presStyleCnt="0"/>
      <dgm:spPr/>
    </dgm:pt>
    <dgm:pt modelId="{F3AA98FB-C978-4BDD-B8DB-E9387BED9699}" type="pres">
      <dgm:prSet presAssocID="{DFBC1532-40C2-4E7E-B6E9-3EB412A7BE3C}" presName="FirstChild" presStyleLbl="revTx" presStyleIdx="3" presStyleCnt="4">
        <dgm:presLayoutVars>
          <dgm:chMax val="0"/>
          <dgm:chPref val="0"/>
          <dgm:bulletEnabled val="1"/>
        </dgm:presLayoutVars>
      </dgm:prSet>
      <dgm:spPr/>
    </dgm:pt>
    <dgm:pt modelId="{C8C23EA7-6B0D-4F74-A502-F0E48336363E}" type="pres">
      <dgm:prSet presAssocID="{DFBC1532-40C2-4E7E-B6E9-3EB412A7BE3C}" presName="Parent" presStyleLbl="alignNode1" presStyleIdx="3" presStyleCnt="4">
        <dgm:presLayoutVars>
          <dgm:chMax val="3"/>
          <dgm:chPref val="3"/>
          <dgm:bulletEnabled val="1"/>
        </dgm:presLayoutVars>
      </dgm:prSet>
      <dgm:spPr/>
    </dgm:pt>
    <dgm:pt modelId="{2761613D-DE05-4680-81EA-C906F1577233}" type="pres">
      <dgm:prSet presAssocID="{DFBC1532-40C2-4E7E-B6E9-3EB412A7BE3C}" presName="Accent" presStyleLbl="parChTrans1D1" presStyleIdx="3" presStyleCnt="4"/>
      <dgm:spPr/>
    </dgm:pt>
  </dgm:ptLst>
  <dgm:cxnLst>
    <dgm:cxn modelId="{9539E104-4572-4327-9967-76E483672CD8}" type="presOf" srcId="{935D01C3-0361-4E4D-97C5-C3CAD6655383}" destId="{7655F865-E52F-4522-8069-067CFFED7322}" srcOrd="0" destOrd="0" presId="urn:microsoft.com/office/officeart/2011/layout/TabList"/>
    <dgm:cxn modelId="{2EDB9C0F-ACAD-4ABD-AC90-9766D2A4B80D}" type="presOf" srcId="{209A7E13-5227-4C7A-B68F-38DAFA561772}" destId="{DB5159CF-5DE4-4892-8032-BEFD2AA9F079}" srcOrd="0" destOrd="0" presId="urn:microsoft.com/office/officeart/2011/layout/TabList"/>
    <dgm:cxn modelId="{EB717717-9244-4E04-ABC8-D2276281950B}" srcId="{D2702B18-ED3E-48E6-86DF-D1E64035DA3C}" destId="{DFBC1532-40C2-4E7E-B6E9-3EB412A7BE3C}" srcOrd="3" destOrd="0" parTransId="{4BBF914F-A2B5-4BB2-9F21-51C16A61CABC}" sibTransId="{DAF3B7C1-71AC-4E8D-A209-6D03C2150F08}"/>
    <dgm:cxn modelId="{7CFBAC65-1456-41C9-82B0-A80A5121A1B8}" srcId="{D2702B18-ED3E-48E6-86DF-D1E64035DA3C}" destId="{D3700292-05FB-4373-BFB8-7660D93E2E84}" srcOrd="1" destOrd="0" parTransId="{5B4E0C19-DBF2-419F-91EC-A425AE1B0E81}" sibTransId="{7AEDCEE7-A99C-4275-862C-5996C4AECAAF}"/>
    <dgm:cxn modelId="{3C8E3853-1700-45CB-83FA-A540969CC8CD}" type="presOf" srcId="{D2702B18-ED3E-48E6-86DF-D1E64035DA3C}" destId="{1400216D-8260-49C2-8938-2AFDD68D5DBC}" srcOrd="0" destOrd="0" presId="urn:microsoft.com/office/officeart/2011/layout/TabList"/>
    <dgm:cxn modelId="{5B45189C-C4AF-4225-9970-AF0970D4CEF2}" type="presOf" srcId="{DFBC1532-40C2-4E7E-B6E9-3EB412A7BE3C}" destId="{C8C23EA7-6B0D-4F74-A502-F0E48336363E}" srcOrd="0" destOrd="0" presId="urn:microsoft.com/office/officeart/2011/layout/TabList"/>
    <dgm:cxn modelId="{92AAEEB1-B364-46B6-8E3E-8981D71A8D93}" type="presOf" srcId="{D3700292-05FB-4373-BFB8-7660D93E2E84}" destId="{A8E61599-BB94-40AC-A314-F340397F089B}" srcOrd="0" destOrd="0" presId="urn:microsoft.com/office/officeart/2011/layout/TabList"/>
    <dgm:cxn modelId="{3C72E0B4-AC22-404D-B91D-44AB66911DAA}" srcId="{D2702B18-ED3E-48E6-86DF-D1E64035DA3C}" destId="{209A7E13-5227-4C7A-B68F-38DAFA561772}" srcOrd="0" destOrd="0" parTransId="{89759B2E-A4A9-4AD6-BD52-68A460F92C4B}" sibTransId="{7360EFD0-3155-45C9-8D65-88FDB24869EA}"/>
    <dgm:cxn modelId="{83B77DD4-9E74-4527-97C0-2E218B47FFBB}" srcId="{D2702B18-ED3E-48E6-86DF-D1E64035DA3C}" destId="{935D01C3-0361-4E4D-97C5-C3CAD6655383}" srcOrd="2" destOrd="0" parTransId="{CCDFD7F8-BB82-4CCE-968D-5A2F9EEE8F0A}" sibTransId="{3C108B29-FF0B-4FEE-B654-A40EABD8CD3D}"/>
    <dgm:cxn modelId="{7514E705-2E8C-40C9-B4D3-FFD6450EEB6E}" type="presParOf" srcId="{1400216D-8260-49C2-8938-2AFDD68D5DBC}" destId="{863CF6D3-6ACD-4ED9-B3B4-690F1FA58F31}" srcOrd="0" destOrd="0" presId="urn:microsoft.com/office/officeart/2011/layout/TabList"/>
    <dgm:cxn modelId="{8D42AB71-AE77-4529-8B1A-EA3DC7B4C885}" type="presParOf" srcId="{863CF6D3-6ACD-4ED9-B3B4-690F1FA58F31}" destId="{5D190E7F-FF54-4A58-9C66-51D0D55AB426}" srcOrd="0" destOrd="0" presId="urn:microsoft.com/office/officeart/2011/layout/TabList"/>
    <dgm:cxn modelId="{12BAC443-1BF5-4311-9B52-B29ABE620673}" type="presParOf" srcId="{863CF6D3-6ACD-4ED9-B3B4-690F1FA58F31}" destId="{DB5159CF-5DE4-4892-8032-BEFD2AA9F079}" srcOrd="1" destOrd="0" presId="urn:microsoft.com/office/officeart/2011/layout/TabList"/>
    <dgm:cxn modelId="{7E8A30B7-8736-41DF-B09C-F22F45297F98}" type="presParOf" srcId="{863CF6D3-6ACD-4ED9-B3B4-690F1FA58F31}" destId="{C955079A-4E2C-4F7B-989F-F646B1717051}" srcOrd="2" destOrd="0" presId="urn:microsoft.com/office/officeart/2011/layout/TabList"/>
    <dgm:cxn modelId="{508512B5-7AED-4E32-AA8D-0E290216210C}" type="presParOf" srcId="{1400216D-8260-49C2-8938-2AFDD68D5DBC}" destId="{A9D82A70-E944-44D9-80D7-2D33B11763C2}" srcOrd="1" destOrd="0" presId="urn:microsoft.com/office/officeart/2011/layout/TabList"/>
    <dgm:cxn modelId="{C0D397B7-1DE3-499B-8E1E-3BEA387C074B}" type="presParOf" srcId="{1400216D-8260-49C2-8938-2AFDD68D5DBC}" destId="{EBDE8063-F92B-4F8D-8CF6-20846303FCC2}" srcOrd="2" destOrd="0" presId="urn:microsoft.com/office/officeart/2011/layout/TabList"/>
    <dgm:cxn modelId="{6D35AC50-03C1-4024-8AC9-D04233A1DF78}" type="presParOf" srcId="{EBDE8063-F92B-4F8D-8CF6-20846303FCC2}" destId="{00C9A06D-30A8-4264-977C-78DC4AE4D736}" srcOrd="0" destOrd="0" presId="urn:microsoft.com/office/officeart/2011/layout/TabList"/>
    <dgm:cxn modelId="{B911507F-F134-4E52-939B-2929A341A1EA}" type="presParOf" srcId="{EBDE8063-F92B-4F8D-8CF6-20846303FCC2}" destId="{A8E61599-BB94-40AC-A314-F340397F089B}" srcOrd="1" destOrd="0" presId="urn:microsoft.com/office/officeart/2011/layout/TabList"/>
    <dgm:cxn modelId="{CB9DEAC0-3A80-4326-B08E-996F1540C8E8}" type="presParOf" srcId="{EBDE8063-F92B-4F8D-8CF6-20846303FCC2}" destId="{1AC3B0BF-1CE1-4498-95F1-235CD3A3CCB9}" srcOrd="2" destOrd="0" presId="urn:microsoft.com/office/officeart/2011/layout/TabList"/>
    <dgm:cxn modelId="{EE2D4B48-54D0-406C-9661-5DA9AFE16C3F}" type="presParOf" srcId="{1400216D-8260-49C2-8938-2AFDD68D5DBC}" destId="{812A7740-6A9F-4DC8-9BD9-B9627BF74C88}" srcOrd="3" destOrd="0" presId="urn:microsoft.com/office/officeart/2011/layout/TabList"/>
    <dgm:cxn modelId="{30630ED7-DA96-4365-8FE1-D9272D9448A8}" type="presParOf" srcId="{1400216D-8260-49C2-8938-2AFDD68D5DBC}" destId="{614DAEF0-AA71-4E69-9355-6E6196AD70D6}" srcOrd="4" destOrd="0" presId="urn:microsoft.com/office/officeart/2011/layout/TabList"/>
    <dgm:cxn modelId="{7858F342-5923-4C7F-B804-F51BB7462940}" type="presParOf" srcId="{614DAEF0-AA71-4E69-9355-6E6196AD70D6}" destId="{F6AF184D-BF2E-4997-A43C-ADC1965E3CE6}" srcOrd="0" destOrd="0" presId="urn:microsoft.com/office/officeart/2011/layout/TabList"/>
    <dgm:cxn modelId="{84D17957-14B6-47B8-9BAD-6FCBE485CC86}" type="presParOf" srcId="{614DAEF0-AA71-4E69-9355-6E6196AD70D6}" destId="{7655F865-E52F-4522-8069-067CFFED7322}" srcOrd="1" destOrd="0" presId="urn:microsoft.com/office/officeart/2011/layout/TabList"/>
    <dgm:cxn modelId="{93D34A4F-8819-4613-9890-F0D247845BDE}" type="presParOf" srcId="{614DAEF0-AA71-4E69-9355-6E6196AD70D6}" destId="{DCDA1157-B13C-469E-BAF1-E70FB379DEE7}" srcOrd="2" destOrd="0" presId="urn:microsoft.com/office/officeart/2011/layout/TabList"/>
    <dgm:cxn modelId="{86E2C7E6-8F97-4A26-96D8-78996B8F50D1}" type="presParOf" srcId="{1400216D-8260-49C2-8938-2AFDD68D5DBC}" destId="{7F3E33AC-8909-4095-81D7-4E3A1499F092}" srcOrd="5" destOrd="0" presId="urn:microsoft.com/office/officeart/2011/layout/TabList"/>
    <dgm:cxn modelId="{18054CD4-450E-4A1A-B5F4-D4048F9AC97B}" type="presParOf" srcId="{1400216D-8260-49C2-8938-2AFDD68D5DBC}" destId="{ED76CCD4-5642-4CF8-8AA7-831C389D9B15}" srcOrd="6" destOrd="0" presId="urn:microsoft.com/office/officeart/2011/layout/TabList"/>
    <dgm:cxn modelId="{BA61ABDB-2BDF-4719-9669-41DAA86337C4}" type="presParOf" srcId="{ED76CCD4-5642-4CF8-8AA7-831C389D9B15}" destId="{F3AA98FB-C978-4BDD-B8DB-E9387BED9699}" srcOrd="0" destOrd="0" presId="urn:microsoft.com/office/officeart/2011/layout/TabList"/>
    <dgm:cxn modelId="{BA33AB31-3CA1-4C68-A503-C2A6AFDE8BA9}" type="presParOf" srcId="{ED76CCD4-5642-4CF8-8AA7-831C389D9B15}" destId="{C8C23EA7-6B0D-4F74-A502-F0E48336363E}" srcOrd="1" destOrd="0" presId="urn:microsoft.com/office/officeart/2011/layout/TabList"/>
    <dgm:cxn modelId="{DEEB12E7-9222-49D3-B58B-9ACBE4CEAD39}" type="presParOf" srcId="{ED76CCD4-5642-4CF8-8AA7-831C389D9B15}" destId="{2761613D-DE05-4680-81EA-C906F157723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BEB3D9-A3A7-4DA8-877C-E33E6D54BF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7FDF817-A07F-42AF-AF15-C221FE90902D}">
      <dgm:prSet phldrT="[Text]" custT="1"/>
      <dgm:spPr/>
      <dgm:t>
        <a:bodyPr/>
        <a:lstStyle/>
        <a:p>
          <a:r>
            <a:rPr lang="en-US" sz="2000" b="0" i="0" dirty="0"/>
            <a:t>Efficient and Objective Decision Making</a:t>
          </a:r>
          <a:endParaRPr lang="en-US" sz="2000" dirty="0"/>
        </a:p>
      </dgm:t>
    </dgm:pt>
    <dgm:pt modelId="{223DA8B6-2993-4FEA-9641-5F979CBB454C}" type="parTrans" cxnId="{C5D91C79-00C3-464A-94E0-2CA9312EEFA7}">
      <dgm:prSet/>
      <dgm:spPr/>
      <dgm:t>
        <a:bodyPr/>
        <a:lstStyle/>
        <a:p>
          <a:endParaRPr lang="en-US"/>
        </a:p>
      </dgm:t>
    </dgm:pt>
    <dgm:pt modelId="{27F54402-ECF6-4385-B8CA-CC26811F5B78}" type="sibTrans" cxnId="{C5D91C79-00C3-464A-94E0-2CA9312EEFA7}">
      <dgm:prSet/>
      <dgm:spPr/>
      <dgm:t>
        <a:bodyPr/>
        <a:lstStyle/>
        <a:p>
          <a:endParaRPr lang="en-US"/>
        </a:p>
      </dgm:t>
    </dgm:pt>
    <dgm:pt modelId="{6973C057-7256-4A0C-9DC4-A3C8EB93B68B}">
      <dgm:prSet phldrT="[Text]" custT="1"/>
      <dgm:spPr/>
      <dgm:t>
        <a:bodyPr/>
        <a:lstStyle/>
        <a:p>
          <a:r>
            <a:rPr lang="en-US" sz="2000" b="0" i="0" dirty="0"/>
            <a:t>Actionable Insights</a:t>
          </a:r>
          <a:endParaRPr lang="en-US" sz="2000" dirty="0"/>
        </a:p>
      </dgm:t>
    </dgm:pt>
    <dgm:pt modelId="{F791CE1D-B4A1-4ED1-BE54-5876546A587E}" type="parTrans" cxnId="{736DD255-5C38-4C9C-A5DC-9B1264F8CCE2}">
      <dgm:prSet/>
      <dgm:spPr/>
      <dgm:t>
        <a:bodyPr/>
        <a:lstStyle/>
        <a:p>
          <a:endParaRPr lang="en-US"/>
        </a:p>
      </dgm:t>
    </dgm:pt>
    <dgm:pt modelId="{EBE3099D-3E0C-4869-A6DA-E5EB610C0D9C}" type="sibTrans" cxnId="{736DD255-5C38-4C9C-A5DC-9B1264F8CCE2}">
      <dgm:prSet/>
      <dgm:spPr/>
      <dgm:t>
        <a:bodyPr/>
        <a:lstStyle/>
        <a:p>
          <a:endParaRPr lang="en-US"/>
        </a:p>
      </dgm:t>
    </dgm:pt>
    <dgm:pt modelId="{45034E9A-AC18-405A-BD00-502B9C2B6277}">
      <dgm:prSet phldrT="[Text]" custT="1"/>
      <dgm:spPr/>
      <dgm:t>
        <a:bodyPr/>
        <a:lstStyle/>
        <a:p>
          <a:pPr algn="just">
            <a:buNone/>
          </a:pPr>
          <a:r>
            <a:rPr lang="en-US" sz="1800" b="0" i="0" dirty="0">
              <a:latin typeface="Times New Roman" panose="02020603050405020304" pitchFamily="18" charset="0"/>
              <a:cs typeface="Times New Roman" panose="02020603050405020304" pitchFamily="18" charset="0"/>
            </a:rPr>
            <a:t>	All the datasets are not consistent, huge number of duplicates make the process of structuring the unstructured data difficult.</a:t>
          </a:r>
          <a:endParaRPr lang="en-US" sz="1800" dirty="0">
            <a:latin typeface="Times New Roman" panose="02020603050405020304" pitchFamily="18" charset="0"/>
            <a:cs typeface="Times New Roman" panose="02020603050405020304" pitchFamily="18" charset="0"/>
          </a:endParaRPr>
        </a:p>
      </dgm:t>
    </dgm:pt>
    <dgm:pt modelId="{E906C5AD-3111-4545-A2CE-594F0D98FB14}" type="parTrans" cxnId="{BD4B2B81-EAFB-40C2-B98A-DF453CBBAFEF}">
      <dgm:prSet/>
      <dgm:spPr/>
      <dgm:t>
        <a:bodyPr/>
        <a:lstStyle/>
        <a:p>
          <a:endParaRPr lang="en-US"/>
        </a:p>
      </dgm:t>
    </dgm:pt>
    <dgm:pt modelId="{2F1CBD42-6F83-425F-9DEC-53D39E4ACC80}" type="sibTrans" cxnId="{BD4B2B81-EAFB-40C2-B98A-DF453CBBAFEF}">
      <dgm:prSet/>
      <dgm:spPr/>
      <dgm:t>
        <a:bodyPr/>
        <a:lstStyle/>
        <a:p>
          <a:endParaRPr lang="en-US"/>
        </a:p>
      </dgm:t>
    </dgm:pt>
    <dgm:pt modelId="{F0930C0D-4E13-4344-9DD0-F77C30996F57}">
      <dgm:prSet phldrT="[Text]" custT="1"/>
      <dgm:spPr/>
      <dgm:t>
        <a:bodyPr/>
        <a:lstStyle/>
        <a:p>
          <a:r>
            <a:rPr lang="en-US" sz="2000" b="0" i="0" dirty="0"/>
            <a:t>Cost Savings </a:t>
          </a:r>
          <a:endParaRPr lang="en-US" sz="2000" dirty="0"/>
        </a:p>
      </dgm:t>
    </dgm:pt>
    <dgm:pt modelId="{2BC796DE-1968-40D7-8E51-271A3E556F44}" type="parTrans" cxnId="{B60D2953-692D-4D2C-A402-05B74041FFC7}">
      <dgm:prSet/>
      <dgm:spPr/>
      <dgm:t>
        <a:bodyPr/>
        <a:lstStyle/>
        <a:p>
          <a:endParaRPr lang="en-US"/>
        </a:p>
      </dgm:t>
    </dgm:pt>
    <dgm:pt modelId="{0991F6DE-91C8-41C4-8659-5C7EBCC4E487}" type="sibTrans" cxnId="{B60D2953-692D-4D2C-A402-05B74041FFC7}">
      <dgm:prSet/>
      <dgm:spPr/>
      <dgm:t>
        <a:bodyPr/>
        <a:lstStyle/>
        <a:p>
          <a:endParaRPr lang="en-US"/>
        </a:p>
      </dgm:t>
    </dgm:pt>
    <dgm:pt modelId="{34B9A5F2-05CC-42EB-B83B-9AA3D711CEC5}">
      <dgm:prSet phldrT="[Text]" custT="1"/>
      <dgm:spPr/>
      <dgm:t>
        <a:bodyPr/>
        <a:lstStyle/>
        <a:p>
          <a:pPr>
            <a:buNone/>
          </a:pPr>
          <a:r>
            <a:rPr lang="en-US" sz="1800" b="0" i="0" dirty="0">
              <a:latin typeface="Times New Roman" panose="02020603050405020304" pitchFamily="18" charset="0"/>
              <a:cs typeface="Times New Roman" panose="02020603050405020304" pitchFamily="18" charset="0"/>
            </a:rPr>
            <a:t>	Automating IBD classification can result in cost savings. By reducing the need for manual analysis.</a:t>
          </a:r>
          <a:endParaRPr lang="en-US" sz="1800" dirty="0">
            <a:latin typeface="Times New Roman" panose="02020603050405020304" pitchFamily="18" charset="0"/>
            <a:cs typeface="Times New Roman" panose="02020603050405020304" pitchFamily="18" charset="0"/>
          </a:endParaRPr>
        </a:p>
      </dgm:t>
    </dgm:pt>
    <dgm:pt modelId="{65F0B680-FD72-4C6C-919C-128452248B88}" type="parTrans" cxnId="{DC9F7D74-3C69-4B6A-8F2B-A75179295ED5}">
      <dgm:prSet/>
      <dgm:spPr/>
      <dgm:t>
        <a:bodyPr/>
        <a:lstStyle/>
        <a:p>
          <a:endParaRPr lang="en-US"/>
        </a:p>
      </dgm:t>
    </dgm:pt>
    <dgm:pt modelId="{809CF84F-5B29-4302-959E-B78F3E2EDFD6}" type="sibTrans" cxnId="{DC9F7D74-3C69-4B6A-8F2B-A75179295ED5}">
      <dgm:prSet/>
      <dgm:spPr/>
      <dgm:t>
        <a:bodyPr/>
        <a:lstStyle/>
        <a:p>
          <a:endParaRPr lang="en-US"/>
        </a:p>
      </dgm:t>
    </dgm:pt>
    <dgm:pt modelId="{0DB9F603-6544-483C-A095-17DC06CE2635}">
      <dgm:prSet phldrT="[Text]" custT="1"/>
      <dgm:spPr/>
      <dgm:t>
        <a:bodyPr/>
        <a:lstStyle/>
        <a:p>
          <a:pPr algn="just">
            <a:buNone/>
          </a:pPr>
          <a:r>
            <a:rPr lang="en-US" sz="1800" b="0" i="0" dirty="0">
              <a:latin typeface="Times New Roman" panose="02020603050405020304" pitchFamily="18" charset="0"/>
              <a:cs typeface="Times New Roman" panose="02020603050405020304" pitchFamily="18" charset="0"/>
            </a:rPr>
            <a:t>	Automating the classification of IBD activity can provide a more efficient and objective approach to determining whether a patient's condition is active or inactive. </a:t>
          </a:r>
          <a:endParaRPr lang="en-US" sz="1800" dirty="0">
            <a:latin typeface="Times New Roman" panose="02020603050405020304" pitchFamily="18" charset="0"/>
            <a:cs typeface="Times New Roman" panose="02020603050405020304" pitchFamily="18" charset="0"/>
          </a:endParaRPr>
        </a:p>
      </dgm:t>
    </dgm:pt>
    <dgm:pt modelId="{0DEB420F-F3C1-474E-9052-8A0268B8688C}" type="sibTrans" cxnId="{E90D0228-B0B4-4E0D-90BE-DCC5CC150B7C}">
      <dgm:prSet/>
      <dgm:spPr/>
      <dgm:t>
        <a:bodyPr/>
        <a:lstStyle/>
        <a:p>
          <a:endParaRPr lang="en-US"/>
        </a:p>
      </dgm:t>
    </dgm:pt>
    <dgm:pt modelId="{117470CB-5358-4E3C-8F26-00E76BE78893}" type="parTrans" cxnId="{E90D0228-B0B4-4E0D-90BE-DCC5CC150B7C}">
      <dgm:prSet/>
      <dgm:spPr/>
      <dgm:t>
        <a:bodyPr/>
        <a:lstStyle/>
        <a:p>
          <a:endParaRPr lang="en-US"/>
        </a:p>
      </dgm:t>
    </dgm:pt>
    <dgm:pt modelId="{3ED26670-294A-40A6-A9A1-D76165DF45C1}" type="pres">
      <dgm:prSet presAssocID="{89BEB3D9-A3A7-4DA8-877C-E33E6D54BF12}" presName="Name0" presStyleCnt="0">
        <dgm:presLayoutVars>
          <dgm:dir/>
          <dgm:animLvl val="lvl"/>
          <dgm:resizeHandles val="exact"/>
        </dgm:presLayoutVars>
      </dgm:prSet>
      <dgm:spPr/>
    </dgm:pt>
    <dgm:pt modelId="{5AC8FF94-A5EC-4AB9-BCA8-7E6CBF7C52C9}" type="pres">
      <dgm:prSet presAssocID="{B7FDF817-A07F-42AF-AF15-C221FE90902D}" presName="composite" presStyleCnt="0"/>
      <dgm:spPr/>
    </dgm:pt>
    <dgm:pt modelId="{2010D84C-B6B2-41C0-B521-37ACD0B68055}" type="pres">
      <dgm:prSet presAssocID="{B7FDF817-A07F-42AF-AF15-C221FE90902D}" presName="parTx" presStyleLbl="alignNode1" presStyleIdx="0" presStyleCnt="3">
        <dgm:presLayoutVars>
          <dgm:chMax val="0"/>
          <dgm:chPref val="0"/>
          <dgm:bulletEnabled val="1"/>
        </dgm:presLayoutVars>
      </dgm:prSet>
      <dgm:spPr/>
    </dgm:pt>
    <dgm:pt modelId="{69097E4E-14CA-4320-BE03-2102359C58AD}" type="pres">
      <dgm:prSet presAssocID="{B7FDF817-A07F-42AF-AF15-C221FE90902D}" presName="desTx" presStyleLbl="alignAccFollowNode1" presStyleIdx="0" presStyleCnt="3">
        <dgm:presLayoutVars>
          <dgm:bulletEnabled val="1"/>
        </dgm:presLayoutVars>
      </dgm:prSet>
      <dgm:spPr/>
    </dgm:pt>
    <dgm:pt modelId="{CC6793E2-E978-4660-B147-3911D5B84374}" type="pres">
      <dgm:prSet presAssocID="{27F54402-ECF6-4385-B8CA-CC26811F5B78}" presName="space" presStyleCnt="0"/>
      <dgm:spPr/>
    </dgm:pt>
    <dgm:pt modelId="{F059079C-F5F1-47A9-8A9F-5907163EB12E}" type="pres">
      <dgm:prSet presAssocID="{6973C057-7256-4A0C-9DC4-A3C8EB93B68B}" presName="composite" presStyleCnt="0"/>
      <dgm:spPr/>
    </dgm:pt>
    <dgm:pt modelId="{F5DE2EA3-B3B1-440F-87DD-F2279CFF5BF0}" type="pres">
      <dgm:prSet presAssocID="{6973C057-7256-4A0C-9DC4-A3C8EB93B68B}" presName="parTx" presStyleLbl="alignNode1" presStyleIdx="1" presStyleCnt="3" custLinFactNeighborX="-430" custLinFactNeighborY="-3594">
        <dgm:presLayoutVars>
          <dgm:chMax val="0"/>
          <dgm:chPref val="0"/>
          <dgm:bulletEnabled val="1"/>
        </dgm:presLayoutVars>
      </dgm:prSet>
      <dgm:spPr/>
    </dgm:pt>
    <dgm:pt modelId="{DA32E5BA-AB81-4A64-B0E7-1F4F6915DFC1}" type="pres">
      <dgm:prSet presAssocID="{6973C057-7256-4A0C-9DC4-A3C8EB93B68B}" presName="desTx" presStyleLbl="alignAccFollowNode1" presStyleIdx="1" presStyleCnt="3" custScaleX="100860" custScaleY="100000" custLinFactNeighborY="962">
        <dgm:presLayoutVars>
          <dgm:bulletEnabled val="1"/>
        </dgm:presLayoutVars>
      </dgm:prSet>
      <dgm:spPr/>
    </dgm:pt>
    <dgm:pt modelId="{3F47003A-34AF-4154-8BEE-76FB28F710FA}" type="pres">
      <dgm:prSet presAssocID="{EBE3099D-3E0C-4869-A6DA-E5EB610C0D9C}" presName="space" presStyleCnt="0"/>
      <dgm:spPr/>
    </dgm:pt>
    <dgm:pt modelId="{0EED5D96-5918-45B2-8C3C-8374B36F5C7E}" type="pres">
      <dgm:prSet presAssocID="{F0930C0D-4E13-4344-9DD0-F77C30996F57}" presName="composite" presStyleCnt="0"/>
      <dgm:spPr/>
    </dgm:pt>
    <dgm:pt modelId="{1E70AE61-7D7C-4FBB-9B1D-62C876599E06}" type="pres">
      <dgm:prSet presAssocID="{F0930C0D-4E13-4344-9DD0-F77C30996F57}" presName="parTx" presStyleLbl="alignNode1" presStyleIdx="2" presStyleCnt="3">
        <dgm:presLayoutVars>
          <dgm:chMax val="0"/>
          <dgm:chPref val="0"/>
          <dgm:bulletEnabled val="1"/>
        </dgm:presLayoutVars>
      </dgm:prSet>
      <dgm:spPr/>
    </dgm:pt>
    <dgm:pt modelId="{7CF36A7A-6D0E-4CC0-AD11-EA00E099353F}" type="pres">
      <dgm:prSet presAssocID="{F0930C0D-4E13-4344-9DD0-F77C30996F57}" presName="desTx" presStyleLbl="alignAccFollowNode1" presStyleIdx="2" presStyleCnt="3">
        <dgm:presLayoutVars>
          <dgm:bulletEnabled val="1"/>
        </dgm:presLayoutVars>
      </dgm:prSet>
      <dgm:spPr/>
    </dgm:pt>
  </dgm:ptLst>
  <dgm:cxnLst>
    <dgm:cxn modelId="{4C19381C-ECA0-4982-BB2B-1B88A818D97A}" type="presOf" srcId="{34B9A5F2-05CC-42EB-B83B-9AA3D711CEC5}" destId="{7CF36A7A-6D0E-4CC0-AD11-EA00E099353F}" srcOrd="0" destOrd="0" presId="urn:microsoft.com/office/officeart/2005/8/layout/hList1"/>
    <dgm:cxn modelId="{E90D0228-B0B4-4E0D-90BE-DCC5CC150B7C}" srcId="{B7FDF817-A07F-42AF-AF15-C221FE90902D}" destId="{0DB9F603-6544-483C-A095-17DC06CE2635}" srcOrd="0" destOrd="0" parTransId="{117470CB-5358-4E3C-8F26-00E76BE78893}" sibTransId="{0DEB420F-F3C1-474E-9052-8A0268B8688C}"/>
    <dgm:cxn modelId="{EFD2823A-9209-44AB-9078-C41957128BFA}" type="presOf" srcId="{89BEB3D9-A3A7-4DA8-877C-E33E6D54BF12}" destId="{3ED26670-294A-40A6-A9A1-D76165DF45C1}" srcOrd="0" destOrd="0" presId="urn:microsoft.com/office/officeart/2005/8/layout/hList1"/>
    <dgm:cxn modelId="{B60D2953-692D-4D2C-A402-05B74041FFC7}" srcId="{89BEB3D9-A3A7-4DA8-877C-E33E6D54BF12}" destId="{F0930C0D-4E13-4344-9DD0-F77C30996F57}" srcOrd="2" destOrd="0" parTransId="{2BC796DE-1968-40D7-8E51-271A3E556F44}" sibTransId="{0991F6DE-91C8-41C4-8659-5C7EBCC4E487}"/>
    <dgm:cxn modelId="{DC9F7D74-3C69-4B6A-8F2B-A75179295ED5}" srcId="{F0930C0D-4E13-4344-9DD0-F77C30996F57}" destId="{34B9A5F2-05CC-42EB-B83B-9AA3D711CEC5}" srcOrd="0" destOrd="0" parTransId="{65F0B680-FD72-4C6C-919C-128452248B88}" sibTransId="{809CF84F-5B29-4302-959E-B78F3E2EDFD6}"/>
    <dgm:cxn modelId="{736DD255-5C38-4C9C-A5DC-9B1264F8CCE2}" srcId="{89BEB3D9-A3A7-4DA8-877C-E33E6D54BF12}" destId="{6973C057-7256-4A0C-9DC4-A3C8EB93B68B}" srcOrd="1" destOrd="0" parTransId="{F791CE1D-B4A1-4ED1-BE54-5876546A587E}" sibTransId="{EBE3099D-3E0C-4869-A6DA-E5EB610C0D9C}"/>
    <dgm:cxn modelId="{C5D91C79-00C3-464A-94E0-2CA9312EEFA7}" srcId="{89BEB3D9-A3A7-4DA8-877C-E33E6D54BF12}" destId="{B7FDF817-A07F-42AF-AF15-C221FE90902D}" srcOrd="0" destOrd="0" parTransId="{223DA8B6-2993-4FEA-9641-5F979CBB454C}" sibTransId="{27F54402-ECF6-4385-B8CA-CC26811F5B78}"/>
    <dgm:cxn modelId="{BD4B2B81-EAFB-40C2-B98A-DF453CBBAFEF}" srcId="{6973C057-7256-4A0C-9DC4-A3C8EB93B68B}" destId="{45034E9A-AC18-405A-BD00-502B9C2B6277}" srcOrd="0" destOrd="0" parTransId="{E906C5AD-3111-4545-A2CE-594F0D98FB14}" sibTransId="{2F1CBD42-6F83-425F-9DEC-53D39E4ACC80}"/>
    <dgm:cxn modelId="{337B2A96-0601-4246-887B-232D50D64124}" type="presOf" srcId="{45034E9A-AC18-405A-BD00-502B9C2B6277}" destId="{DA32E5BA-AB81-4A64-B0E7-1F4F6915DFC1}" srcOrd="0" destOrd="0" presId="urn:microsoft.com/office/officeart/2005/8/layout/hList1"/>
    <dgm:cxn modelId="{F80AF296-AAA6-4901-AC45-B0A4B3C653FF}" type="presOf" srcId="{6973C057-7256-4A0C-9DC4-A3C8EB93B68B}" destId="{F5DE2EA3-B3B1-440F-87DD-F2279CFF5BF0}" srcOrd="0" destOrd="0" presId="urn:microsoft.com/office/officeart/2005/8/layout/hList1"/>
    <dgm:cxn modelId="{1880F799-D047-4123-A56D-06B064B98801}" type="presOf" srcId="{0DB9F603-6544-483C-A095-17DC06CE2635}" destId="{69097E4E-14CA-4320-BE03-2102359C58AD}" srcOrd="0" destOrd="0" presId="urn:microsoft.com/office/officeart/2005/8/layout/hList1"/>
    <dgm:cxn modelId="{27E6709A-6284-4A64-9EC1-5CBBA4B2EE84}" type="presOf" srcId="{F0930C0D-4E13-4344-9DD0-F77C30996F57}" destId="{1E70AE61-7D7C-4FBB-9B1D-62C876599E06}" srcOrd="0" destOrd="0" presId="urn:microsoft.com/office/officeart/2005/8/layout/hList1"/>
    <dgm:cxn modelId="{97F4F3B3-A0AE-404B-9968-B31997C4912F}" type="presOf" srcId="{B7FDF817-A07F-42AF-AF15-C221FE90902D}" destId="{2010D84C-B6B2-41C0-B521-37ACD0B68055}" srcOrd="0" destOrd="0" presId="urn:microsoft.com/office/officeart/2005/8/layout/hList1"/>
    <dgm:cxn modelId="{9E9D82F2-0018-4873-B992-FBD33C9E603F}" type="presParOf" srcId="{3ED26670-294A-40A6-A9A1-D76165DF45C1}" destId="{5AC8FF94-A5EC-4AB9-BCA8-7E6CBF7C52C9}" srcOrd="0" destOrd="0" presId="urn:microsoft.com/office/officeart/2005/8/layout/hList1"/>
    <dgm:cxn modelId="{C9A3DEBE-89F3-49EF-8C3A-EB4E77E5774C}" type="presParOf" srcId="{5AC8FF94-A5EC-4AB9-BCA8-7E6CBF7C52C9}" destId="{2010D84C-B6B2-41C0-B521-37ACD0B68055}" srcOrd="0" destOrd="0" presId="urn:microsoft.com/office/officeart/2005/8/layout/hList1"/>
    <dgm:cxn modelId="{39D8A917-B1D2-4D78-8F5F-1C10B684E5D9}" type="presParOf" srcId="{5AC8FF94-A5EC-4AB9-BCA8-7E6CBF7C52C9}" destId="{69097E4E-14CA-4320-BE03-2102359C58AD}" srcOrd="1" destOrd="0" presId="urn:microsoft.com/office/officeart/2005/8/layout/hList1"/>
    <dgm:cxn modelId="{64FFC6F8-E2F7-47AE-8EFC-0D71E56AB23D}" type="presParOf" srcId="{3ED26670-294A-40A6-A9A1-D76165DF45C1}" destId="{CC6793E2-E978-4660-B147-3911D5B84374}" srcOrd="1" destOrd="0" presId="urn:microsoft.com/office/officeart/2005/8/layout/hList1"/>
    <dgm:cxn modelId="{308D6C16-7570-4BD0-9D1B-A229ECC2BCE5}" type="presParOf" srcId="{3ED26670-294A-40A6-A9A1-D76165DF45C1}" destId="{F059079C-F5F1-47A9-8A9F-5907163EB12E}" srcOrd="2" destOrd="0" presId="urn:microsoft.com/office/officeart/2005/8/layout/hList1"/>
    <dgm:cxn modelId="{9F81973C-8051-4213-B6C4-DAA97FCE70BE}" type="presParOf" srcId="{F059079C-F5F1-47A9-8A9F-5907163EB12E}" destId="{F5DE2EA3-B3B1-440F-87DD-F2279CFF5BF0}" srcOrd="0" destOrd="0" presId="urn:microsoft.com/office/officeart/2005/8/layout/hList1"/>
    <dgm:cxn modelId="{EB5314C1-040A-4BDD-B070-EDAE0C48494C}" type="presParOf" srcId="{F059079C-F5F1-47A9-8A9F-5907163EB12E}" destId="{DA32E5BA-AB81-4A64-B0E7-1F4F6915DFC1}" srcOrd="1" destOrd="0" presId="urn:microsoft.com/office/officeart/2005/8/layout/hList1"/>
    <dgm:cxn modelId="{8B9E644E-6D78-48E9-AFE7-EE2C945FAA3E}" type="presParOf" srcId="{3ED26670-294A-40A6-A9A1-D76165DF45C1}" destId="{3F47003A-34AF-4154-8BEE-76FB28F710FA}" srcOrd="3" destOrd="0" presId="urn:microsoft.com/office/officeart/2005/8/layout/hList1"/>
    <dgm:cxn modelId="{F1A3E838-9034-48D7-BF15-513AAEA781F5}" type="presParOf" srcId="{3ED26670-294A-40A6-A9A1-D76165DF45C1}" destId="{0EED5D96-5918-45B2-8C3C-8374B36F5C7E}" srcOrd="4" destOrd="0" presId="urn:microsoft.com/office/officeart/2005/8/layout/hList1"/>
    <dgm:cxn modelId="{D2B75DB8-8AA7-418A-A85C-4197EFD2397B}" type="presParOf" srcId="{0EED5D96-5918-45B2-8C3C-8374B36F5C7E}" destId="{1E70AE61-7D7C-4FBB-9B1D-62C876599E06}" srcOrd="0" destOrd="0" presId="urn:microsoft.com/office/officeart/2005/8/layout/hList1"/>
    <dgm:cxn modelId="{32CA6F0D-D3E4-4419-AB60-E457FF78DDA7}" type="presParOf" srcId="{0EED5D96-5918-45B2-8C3C-8374B36F5C7E}" destId="{7CF36A7A-6D0E-4CC0-AD11-EA00E099353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74A53-9CE5-4E8E-8CC7-C522584E6BB6}">
      <dsp:nvSpPr>
        <dsp:cNvPr id="0" name=""/>
        <dsp:cNvSpPr/>
      </dsp:nvSpPr>
      <dsp:spPr>
        <a:xfrm>
          <a:off x="10151397" y="1808043"/>
          <a:ext cx="1871306" cy="18709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34031-ADB6-45E4-9F1C-52D172A31747}">
      <dsp:nvSpPr>
        <dsp:cNvPr id="0" name=""/>
        <dsp:cNvSpPr/>
      </dsp:nvSpPr>
      <dsp:spPr>
        <a:xfrm>
          <a:off x="10214408" y="1870419"/>
          <a:ext cx="1746473" cy="1746199"/>
        </a:xfrm>
        <a:prstGeom prst="ellipse">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Optimizations</a:t>
          </a:r>
        </a:p>
      </dsp:txBody>
      <dsp:txXfrm>
        <a:off x="10464074" y="2119923"/>
        <a:ext cx="1247141" cy="1247191"/>
      </dsp:txXfrm>
    </dsp:sp>
    <dsp:sp modelId="{4FB763F9-7E31-4071-B21A-3F5908B9DEF2}">
      <dsp:nvSpPr>
        <dsp:cNvPr id="0" name=""/>
        <dsp:cNvSpPr/>
      </dsp:nvSpPr>
      <dsp:spPr>
        <a:xfrm rot="2700000">
          <a:off x="8218400" y="1807832"/>
          <a:ext cx="1871043" cy="18710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FE558-580D-4B21-8D3D-E54C8387CF9B}">
      <dsp:nvSpPr>
        <dsp:cNvPr id="0" name=""/>
        <dsp:cNvSpPr/>
      </dsp:nvSpPr>
      <dsp:spPr>
        <a:xfrm>
          <a:off x="8281279" y="1870419"/>
          <a:ext cx="1746473" cy="174619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Modelling</a:t>
          </a:r>
        </a:p>
      </dsp:txBody>
      <dsp:txXfrm>
        <a:off x="8530945" y="2119923"/>
        <a:ext cx="1247141" cy="1247191"/>
      </dsp:txXfrm>
    </dsp:sp>
    <dsp:sp modelId="{CC0D278B-C3E9-4E5A-9FBF-C34486BFDA65}">
      <dsp:nvSpPr>
        <dsp:cNvPr id="0" name=""/>
        <dsp:cNvSpPr/>
      </dsp:nvSpPr>
      <dsp:spPr>
        <a:xfrm rot="2700000">
          <a:off x="6285271" y="1807832"/>
          <a:ext cx="1871043" cy="18710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FD6033-7614-437F-A7E8-2994EA5730BA}">
      <dsp:nvSpPr>
        <dsp:cNvPr id="0" name=""/>
        <dsp:cNvSpPr/>
      </dsp:nvSpPr>
      <dsp:spPr>
        <a:xfrm>
          <a:off x="6348150" y="1870419"/>
          <a:ext cx="1746473" cy="174619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Transform</a:t>
          </a:r>
        </a:p>
      </dsp:txBody>
      <dsp:txXfrm>
        <a:off x="6597816" y="2119923"/>
        <a:ext cx="1247141" cy="1247191"/>
      </dsp:txXfrm>
    </dsp:sp>
    <dsp:sp modelId="{98FD2955-431F-474B-BFF3-0B852B1742E0}">
      <dsp:nvSpPr>
        <dsp:cNvPr id="0" name=""/>
        <dsp:cNvSpPr/>
      </dsp:nvSpPr>
      <dsp:spPr>
        <a:xfrm rot="2700000">
          <a:off x="4352142" y="1807832"/>
          <a:ext cx="1871043" cy="18710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44A85-9B60-417D-8C58-903930093FE4}">
      <dsp:nvSpPr>
        <dsp:cNvPr id="0" name=""/>
        <dsp:cNvSpPr/>
      </dsp:nvSpPr>
      <dsp:spPr>
        <a:xfrm>
          <a:off x="4415021" y="1870419"/>
          <a:ext cx="1746473" cy="174619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Pre-Processing</a:t>
          </a:r>
        </a:p>
      </dsp:txBody>
      <dsp:txXfrm>
        <a:off x="4663498" y="2119923"/>
        <a:ext cx="1247141" cy="1247191"/>
      </dsp:txXfrm>
    </dsp:sp>
    <dsp:sp modelId="{AC262DF5-C3FB-441C-99B5-E556726566EB}">
      <dsp:nvSpPr>
        <dsp:cNvPr id="0" name=""/>
        <dsp:cNvSpPr/>
      </dsp:nvSpPr>
      <dsp:spPr>
        <a:xfrm rot="2700000">
          <a:off x="2419013" y="1807832"/>
          <a:ext cx="1871043" cy="18710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B98E1-C0B9-4CDC-8D63-B4B522414BFA}">
      <dsp:nvSpPr>
        <dsp:cNvPr id="0" name=""/>
        <dsp:cNvSpPr/>
      </dsp:nvSpPr>
      <dsp:spPr>
        <a:xfrm>
          <a:off x="2481892" y="1870419"/>
          <a:ext cx="1746473" cy="174619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Exam Notes Parsing</a:t>
          </a:r>
        </a:p>
      </dsp:txBody>
      <dsp:txXfrm>
        <a:off x="2730369" y="2119923"/>
        <a:ext cx="1247141" cy="1247191"/>
      </dsp:txXfrm>
    </dsp:sp>
    <dsp:sp modelId="{91E5B5A4-D7C7-450D-98AB-F097E650AFFE}">
      <dsp:nvSpPr>
        <dsp:cNvPr id="0" name=""/>
        <dsp:cNvSpPr/>
      </dsp:nvSpPr>
      <dsp:spPr>
        <a:xfrm rot="2700000">
          <a:off x="485884" y="1807832"/>
          <a:ext cx="1871043" cy="187104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7CE24-A2E1-483C-9706-30BBF4E01634}">
      <dsp:nvSpPr>
        <dsp:cNvPr id="0" name=""/>
        <dsp:cNvSpPr/>
      </dsp:nvSpPr>
      <dsp:spPr>
        <a:xfrm>
          <a:off x="547574" y="1870419"/>
          <a:ext cx="1746473" cy="174619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Data Collection</a:t>
          </a:r>
        </a:p>
      </dsp:txBody>
      <dsp:txXfrm>
        <a:off x="797241" y="2119923"/>
        <a:ext cx="1247141" cy="1247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1613D-DE05-4680-81EA-C906F1577233}">
      <dsp:nvSpPr>
        <dsp:cNvPr id="0" name=""/>
        <dsp:cNvSpPr/>
      </dsp:nvSpPr>
      <dsp:spPr>
        <a:xfrm>
          <a:off x="0" y="2855612"/>
          <a:ext cx="838821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DA1157-B13C-469E-BAF1-E70FB379DEE7}">
      <dsp:nvSpPr>
        <dsp:cNvPr id="0" name=""/>
        <dsp:cNvSpPr/>
      </dsp:nvSpPr>
      <dsp:spPr>
        <a:xfrm>
          <a:off x="0" y="2133261"/>
          <a:ext cx="838821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C3B0BF-1CE1-4498-95F1-235CD3A3CCB9}">
      <dsp:nvSpPr>
        <dsp:cNvPr id="0" name=""/>
        <dsp:cNvSpPr/>
      </dsp:nvSpPr>
      <dsp:spPr>
        <a:xfrm>
          <a:off x="0" y="1410911"/>
          <a:ext cx="838821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55079A-4E2C-4F7B-989F-F646B1717051}">
      <dsp:nvSpPr>
        <dsp:cNvPr id="0" name=""/>
        <dsp:cNvSpPr/>
      </dsp:nvSpPr>
      <dsp:spPr>
        <a:xfrm>
          <a:off x="0" y="688560"/>
          <a:ext cx="838821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190E7F-FF54-4A58-9C66-51D0D55AB426}">
      <dsp:nvSpPr>
        <dsp:cNvPr id="0" name=""/>
        <dsp:cNvSpPr/>
      </dsp:nvSpPr>
      <dsp:spPr>
        <a:xfrm>
          <a:off x="2180936" y="607"/>
          <a:ext cx="6207282" cy="687952"/>
        </a:xfrm>
        <a:prstGeom prst="rect">
          <a:avLst/>
        </a:prstGeom>
        <a:noFill/>
        <a:ln>
          <a:noFill/>
        </a:ln>
        <a:effectLst/>
      </dsp:spPr>
      <dsp:style>
        <a:lnRef idx="0">
          <a:scrgbClr r="0" g="0" b="0"/>
        </a:lnRef>
        <a:fillRef idx="0">
          <a:scrgbClr r="0" g="0" b="0"/>
        </a:fillRef>
        <a:effectRef idx="0">
          <a:scrgbClr r="0" g="0" b="0"/>
        </a:effectRef>
        <a:fontRef idx="minor"/>
      </dsp:style>
    </dsp:sp>
    <dsp:sp modelId="{DB5159CF-5DE4-4892-8032-BEFD2AA9F079}">
      <dsp:nvSpPr>
        <dsp:cNvPr id="0" name=""/>
        <dsp:cNvSpPr/>
      </dsp:nvSpPr>
      <dsp:spPr>
        <a:xfrm>
          <a:off x="0" y="607"/>
          <a:ext cx="2180936" cy="6879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Punctuations</a:t>
          </a:r>
        </a:p>
      </dsp:txBody>
      <dsp:txXfrm>
        <a:off x="33589" y="34196"/>
        <a:ext cx="2113758" cy="654363"/>
      </dsp:txXfrm>
    </dsp:sp>
    <dsp:sp modelId="{00C9A06D-30A8-4264-977C-78DC4AE4D736}">
      <dsp:nvSpPr>
        <dsp:cNvPr id="0" name=""/>
        <dsp:cNvSpPr/>
      </dsp:nvSpPr>
      <dsp:spPr>
        <a:xfrm>
          <a:off x="2180936" y="722958"/>
          <a:ext cx="6207282" cy="687952"/>
        </a:xfrm>
        <a:prstGeom prst="rect">
          <a:avLst/>
        </a:prstGeom>
        <a:noFill/>
        <a:ln>
          <a:noFill/>
        </a:ln>
        <a:effectLst/>
      </dsp:spPr>
      <dsp:style>
        <a:lnRef idx="0">
          <a:scrgbClr r="0" g="0" b="0"/>
        </a:lnRef>
        <a:fillRef idx="0">
          <a:scrgbClr r="0" g="0" b="0"/>
        </a:fillRef>
        <a:effectRef idx="0">
          <a:scrgbClr r="0" g="0" b="0"/>
        </a:effectRef>
        <a:fontRef idx="minor"/>
      </dsp:style>
    </dsp:sp>
    <dsp:sp modelId="{A8E61599-BB94-40AC-A314-F340397F089B}">
      <dsp:nvSpPr>
        <dsp:cNvPr id="0" name=""/>
        <dsp:cNvSpPr/>
      </dsp:nvSpPr>
      <dsp:spPr>
        <a:xfrm>
          <a:off x="0" y="722958"/>
          <a:ext cx="2180936" cy="6879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Stop words</a:t>
          </a:r>
        </a:p>
      </dsp:txBody>
      <dsp:txXfrm>
        <a:off x="33589" y="756547"/>
        <a:ext cx="2113758" cy="654363"/>
      </dsp:txXfrm>
    </dsp:sp>
    <dsp:sp modelId="{F6AF184D-BF2E-4997-A43C-ADC1965E3CE6}">
      <dsp:nvSpPr>
        <dsp:cNvPr id="0" name=""/>
        <dsp:cNvSpPr/>
      </dsp:nvSpPr>
      <dsp:spPr>
        <a:xfrm>
          <a:off x="2180936" y="1445308"/>
          <a:ext cx="6207282" cy="687952"/>
        </a:xfrm>
        <a:prstGeom prst="rect">
          <a:avLst/>
        </a:prstGeom>
        <a:noFill/>
        <a:ln>
          <a:noFill/>
        </a:ln>
        <a:effectLst/>
      </dsp:spPr>
      <dsp:style>
        <a:lnRef idx="0">
          <a:scrgbClr r="0" g="0" b="0"/>
        </a:lnRef>
        <a:fillRef idx="0">
          <a:scrgbClr r="0" g="0" b="0"/>
        </a:fillRef>
        <a:effectRef idx="0">
          <a:scrgbClr r="0" g="0" b="0"/>
        </a:effectRef>
        <a:fontRef idx="minor"/>
      </dsp:style>
    </dsp:sp>
    <dsp:sp modelId="{7655F865-E52F-4522-8069-067CFFED7322}">
      <dsp:nvSpPr>
        <dsp:cNvPr id="0" name=""/>
        <dsp:cNvSpPr/>
      </dsp:nvSpPr>
      <dsp:spPr>
        <a:xfrm>
          <a:off x="0" y="1445308"/>
          <a:ext cx="2180936" cy="6879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Vocabulary</a:t>
          </a:r>
        </a:p>
      </dsp:txBody>
      <dsp:txXfrm>
        <a:off x="33589" y="1478897"/>
        <a:ext cx="2113758" cy="654363"/>
      </dsp:txXfrm>
    </dsp:sp>
    <dsp:sp modelId="{F3AA98FB-C978-4BDD-B8DB-E9387BED9699}">
      <dsp:nvSpPr>
        <dsp:cNvPr id="0" name=""/>
        <dsp:cNvSpPr/>
      </dsp:nvSpPr>
      <dsp:spPr>
        <a:xfrm>
          <a:off x="2180936" y="2167659"/>
          <a:ext cx="6207282" cy="687952"/>
        </a:xfrm>
        <a:prstGeom prst="rect">
          <a:avLst/>
        </a:prstGeom>
        <a:noFill/>
        <a:ln>
          <a:noFill/>
        </a:ln>
        <a:effectLst/>
      </dsp:spPr>
      <dsp:style>
        <a:lnRef idx="0">
          <a:scrgbClr r="0" g="0" b="0"/>
        </a:lnRef>
        <a:fillRef idx="0">
          <a:scrgbClr r="0" g="0" b="0"/>
        </a:fillRef>
        <a:effectRef idx="0">
          <a:scrgbClr r="0" g="0" b="0"/>
        </a:effectRef>
        <a:fontRef idx="minor"/>
      </dsp:style>
    </dsp:sp>
    <dsp:sp modelId="{C8C23EA7-6B0D-4F74-A502-F0E48336363E}">
      <dsp:nvSpPr>
        <dsp:cNvPr id="0" name=""/>
        <dsp:cNvSpPr/>
      </dsp:nvSpPr>
      <dsp:spPr>
        <a:xfrm>
          <a:off x="0" y="2167659"/>
          <a:ext cx="2180936" cy="6879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Vectorization</a:t>
          </a:r>
        </a:p>
      </dsp:txBody>
      <dsp:txXfrm>
        <a:off x="33589" y="2201248"/>
        <a:ext cx="2113758" cy="654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0D84C-B6B2-41C0-B521-37ACD0B68055}">
      <dsp:nvSpPr>
        <dsp:cNvPr id="0" name=""/>
        <dsp:cNvSpPr/>
      </dsp:nvSpPr>
      <dsp:spPr>
        <a:xfrm>
          <a:off x="6589" y="5274"/>
          <a:ext cx="3291095"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t>Efficient and Objective Decision Making</a:t>
          </a:r>
          <a:endParaRPr lang="en-US" sz="2000" kern="1200" dirty="0"/>
        </a:p>
      </dsp:txBody>
      <dsp:txXfrm>
        <a:off x="6589" y="5274"/>
        <a:ext cx="3291095" cy="1296000"/>
      </dsp:txXfrm>
    </dsp:sp>
    <dsp:sp modelId="{69097E4E-14CA-4320-BE03-2102359C58AD}">
      <dsp:nvSpPr>
        <dsp:cNvPr id="0" name=""/>
        <dsp:cNvSpPr/>
      </dsp:nvSpPr>
      <dsp:spPr>
        <a:xfrm>
          <a:off x="6589" y="1301275"/>
          <a:ext cx="3291095" cy="1976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None/>
          </a:pPr>
          <a:r>
            <a:rPr lang="en-US" sz="1800" b="0" i="0" kern="1200" dirty="0">
              <a:latin typeface="Times New Roman" panose="02020603050405020304" pitchFamily="18" charset="0"/>
              <a:cs typeface="Times New Roman" panose="02020603050405020304" pitchFamily="18" charset="0"/>
            </a:rPr>
            <a:t>	Automating the classification of IBD activity can provide a more efficient and objective approach to determining whether a patient's condition is active or inactive. </a:t>
          </a:r>
          <a:endParaRPr lang="en-US" sz="1800" kern="1200" dirty="0">
            <a:latin typeface="Times New Roman" panose="02020603050405020304" pitchFamily="18" charset="0"/>
            <a:cs typeface="Times New Roman" panose="02020603050405020304" pitchFamily="18" charset="0"/>
          </a:endParaRPr>
        </a:p>
      </dsp:txBody>
      <dsp:txXfrm>
        <a:off x="6589" y="1301275"/>
        <a:ext cx="3291095" cy="1976400"/>
      </dsp:txXfrm>
    </dsp:sp>
    <dsp:sp modelId="{F5DE2EA3-B3B1-440F-87DD-F2279CFF5BF0}">
      <dsp:nvSpPr>
        <dsp:cNvPr id="0" name=""/>
        <dsp:cNvSpPr/>
      </dsp:nvSpPr>
      <dsp:spPr>
        <a:xfrm>
          <a:off x="3758438" y="0"/>
          <a:ext cx="3291095"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t>Actionable Insights</a:t>
          </a:r>
          <a:endParaRPr lang="en-US" sz="2000" kern="1200" dirty="0"/>
        </a:p>
      </dsp:txBody>
      <dsp:txXfrm>
        <a:off x="3758438" y="0"/>
        <a:ext cx="3291095" cy="1296000"/>
      </dsp:txXfrm>
    </dsp:sp>
    <dsp:sp modelId="{DA32E5BA-AB81-4A64-B0E7-1F4F6915DFC1}">
      <dsp:nvSpPr>
        <dsp:cNvPr id="0" name=""/>
        <dsp:cNvSpPr/>
      </dsp:nvSpPr>
      <dsp:spPr>
        <a:xfrm>
          <a:off x="3758438" y="1306550"/>
          <a:ext cx="3319398" cy="1976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None/>
          </a:pPr>
          <a:r>
            <a:rPr lang="en-US" sz="1800" b="0" i="0" kern="1200" dirty="0">
              <a:latin typeface="Times New Roman" panose="02020603050405020304" pitchFamily="18" charset="0"/>
              <a:cs typeface="Times New Roman" panose="02020603050405020304" pitchFamily="18" charset="0"/>
            </a:rPr>
            <a:t>	All the datasets are not consistent, huge number of duplicates make the process of structuring the unstructured data difficult.</a:t>
          </a:r>
          <a:endParaRPr lang="en-US" sz="1800" kern="1200" dirty="0">
            <a:latin typeface="Times New Roman" panose="02020603050405020304" pitchFamily="18" charset="0"/>
            <a:cs typeface="Times New Roman" panose="02020603050405020304" pitchFamily="18" charset="0"/>
          </a:endParaRPr>
        </a:p>
      </dsp:txBody>
      <dsp:txXfrm>
        <a:off x="3758438" y="1306550"/>
        <a:ext cx="3319398" cy="1976400"/>
      </dsp:txXfrm>
    </dsp:sp>
    <dsp:sp modelId="{1E70AE61-7D7C-4FBB-9B1D-62C876599E06}">
      <dsp:nvSpPr>
        <dsp:cNvPr id="0" name=""/>
        <dsp:cNvSpPr/>
      </dsp:nvSpPr>
      <dsp:spPr>
        <a:xfrm>
          <a:off x="7538590" y="5274"/>
          <a:ext cx="3291095"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t>Cost Savings </a:t>
          </a:r>
          <a:endParaRPr lang="en-US" sz="2000" kern="1200" dirty="0"/>
        </a:p>
      </dsp:txBody>
      <dsp:txXfrm>
        <a:off x="7538590" y="5274"/>
        <a:ext cx="3291095" cy="1296000"/>
      </dsp:txXfrm>
    </dsp:sp>
    <dsp:sp modelId="{7CF36A7A-6D0E-4CC0-AD11-EA00E099353F}">
      <dsp:nvSpPr>
        <dsp:cNvPr id="0" name=""/>
        <dsp:cNvSpPr/>
      </dsp:nvSpPr>
      <dsp:spPr>
        <a:xfrm>
          <a:off x="7538590" y="1301275"/>
          <a:ext cx="3291095" cy="1976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b="0" i="0" kern="1200" dirty="0">
              <a:latin typeface="Times New Roman" panose="02020603050405020304" pitchFamily="18" charset="0"/>
              <a:cs typeface="Times New Roman" panose="02020603050405020304" pitchFamily="18" charset="0"/>
            </a:rPr>
            <a:t>	Automating IBD classification can result in cost savings. By reducing the need for manual analysis.</a:t>
          </a:r>
          <a:endParaRPr lang="en-US" sz="1800" kern="1200" dirty="0">
            <a:latin typeface="Times New Roman" panose="02020603050405020304" pitchFamily="18" charset="0"/>
            <a:cs typeface="Times New Roman" panose="02020603050405020304" pitchFamily="18" charset="0"/>
          </a:endParaRPr>
        </a:p>
      </dsp:txBody>
      <dsp:txXfrm>
        <a:off x="7538590" y="1301275"/>
        <a:ext cx="3291095" cy="197640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8B00D-AFBA-476B-8D6D-4FB2AE2E9A95}"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C7EE0-B555-4734-9169-7E7FA8E7116F}" type="slidenum">
              <a:rPr lang="en-US" smtClean="0"/>
              <a:t>‹#›</a:t>
            </a:fld>
            <a:endParaRPr lang="en-US"/>
          </a:p>
        </p:txBody>
      </p:sp>
    </p:spTree>
    <p:extLst>
      <p:ext uri="{BB962C8B-B14F-4D97-AF65-F5344CB8AC3E}">
        <p14:creationId xmlns:p14="http://schemas.microsoft.com/office/powerpoint/2010/main" val="334234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2029ff21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2029ff21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2029ff21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2029ff21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0C7EE0-B555-4734-9169-7E7FA8E7116F}" type="slidenum">
              <a:rPr lang="en-US" smtClean="0"/>
              <a:t>15</a:t>
            </a:fld>
            <a:endParaRPr lang="en-US"/>
          </a:p>
        </p:txBody>
      </p:sp>
    </p:spTree>
    <p:extLst>
      <p:ext uri="{BB962C8B-B14F-4D97-AF65-F5344CB8AC3E}">
        <p14:creationId xmlns:p14="http://schemas.microsoft.com/office/powerpoint/2010/main" val="341008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21992390"/>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0918864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1624640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960000" y="779333"/>
            <a:ext cx="10272000" cy="438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6"/>
          <p:cNvSpPr txBox="1">
            <a:spLocks noGrp="1"/>
          </p:cNvSpPr>
          <p:nvPr>
            <p:ph type="title" idx="2"/>
          </p:nvPr>
        </p:nvSpPr>
        <p:spPr>
          <a:xfrm>
            <a:off x="675800" y="3679100"/>
            <a:ext cx="3683600" cy="70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16" name="Google Shape;216;p26"/>
          <p:cNvSpPr txBox="1">
            <a:spLocks noGrp="1"/>
          </p:cNvSpPr>
          <p:nvPr>
            <p:ph type="subTitle" idx="1"/>
          </p:nvPr>
        </p:nvSpPr>
        <p:spPr>
          <a:xfrm>
            <a:off x="960000" y="4176024"/>
            <a:ext cx="3115200" cy="127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7" name="Google Shape;217;p26"/>
          <p:cNvSpPr txBox="1">
            <a:spLocks noGrp="1"/>
          </p:cNvSpPr>
          <p:nvPr>
            <p:ph type="title" idx="3"/>
          </p:nvPr>
        </p:nvSpPr>
        <p:spPr>
          <a:xfrm>
            <a:off x="4254200" y="3679084"/>
            <a:ext cx="3683600" cy="70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18" name="Google Shape;218;p26"/>
          <p:cNvSpPr txBox="1">
            <a:spLocks noGrp="1"/>
          </p:cNvSpPr>
          <p:nvPr>
            <p:ph type="subTitle" idx="4"/>
          </p:nvPr>
        </p:nvSpPr>
        <p:spPr>
          <a:xfrm>
            <a:off x="4538400" y="4176008"/>
            <a:ext cx="3115200" cy="127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19" name="Google Shape;219;p26"/>
          <p:cNvSpPr txBox="1">
            <a:spLocks noGrp="1"/>
          </p:cNvSpPr>
          <p:nvPr>
            <p:ph type="title" idx="5"/>
          </p:nvPr>
        </p:nvSpPr>
        <p:spPr>
          <a:xfrm>
            <a:off x="7832600" y="3679084"/>
            <a:ext cx="3683600" cy="70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20" name="Google Shape;220;p26"/>
          <p:cNvSpPr txBox="1">
            <a:spLocks noGrp="1"/>
          </p:cNvSpPr>
          <p:nvPr>
            <p:ph type="subTitle" idx="6"/>
          </p:nvPr>
        </p:nvSpPr>
        <p:spPr>
          <a:xfrm>
            <a:off x="8116800" y="4175991"/>
            <a:ext cx="3115200" cy="127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pic>
        <p:nvPicPr>
          <p:cNvPr id="221" name="Google Shape;221;p26"/>
          <p:cNvPicPr preferRelativeResize="0"/>
          <p:nvPr/>
        </p:nvPicPr>
        <p:blipFill>
          <a:blip r:embed="rId2">
            <a:alphaModFix/>
          </a:blip>
          <a:stretch>
            <a:fillRect/>
          </a:stretch>
        </p:blipFill>
        <p:spPr>
          <a:xfrm rot="10102378">
            <a:off x="-2944059" y="-1930401"/>
            <a:ext cx="11550651" cy="6858000"/>
          </a:xfrm>
          <a:prstGeom prst="rect">
            <a:avLst/>
          </a:prstGeom>
          <a:noFill/>
          <a:ln>
            <a:noFill/>
          </a:ln>
        </p:spPr>
      </p:pic>
      <p:grpSp>
        <p:nvGrpSpPr>
          <p:cNvPr id="222" name="Google Shape;222;p26"/>
          <p:cNvGrpSpPr/>
          <p:nvPr/>
        </p:nvGrpSpPr>
        <p:grpSpPr>
          <a:xfrm rot="10800000" flipH="1">
            <a:off x="403611" y="-1006459"/>
            <a:ext cx="1976400" cy="2353833"/>
            <a:chOff x="307037" y="4131480"/>
            <a:chExt cx="1482300" cy="1765375"/>
          </a:xfrm>
        </p:grpSpPr>
        <p:sp>
          <p:nvSpPr>
            <p:cNvPr id="223" name="Google Shape;223;p26"/>
            <p:cNvSpPr/>
            <p:nvPr/>
          </p:nvSpPr>
          <p:spPr>
            <a:xfrm>
              <a:off x="307037" y="4414555"/>
              <a:ext cx="1482300" cy="1482300"/>
            </a:xfrm>
            <a:prstGeom prst="blockArc">
              <a:avLst>
                <a:gd name="adj1" fmla="val 10800000"/>
                <a:gd name="adj2" fmla="val 0"/>
                <a:gd name="adj3" fmla="val 25000"/>
              </a:avLst>
            </a:prstGeom>
            <a:gradFill>
              <a:gsLst>
                <a:gs pos="0">
                  <a:schemeClr val="accent1"/>
                </a:gs>
                <a:gs pos="100000">
                  <a:schemeClr val="accent4"/>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6"/>
            <p:cNvSpPr/>
            <p:nvPr/>
          </p:nvSpPr>
          <p:spPr>
            <a:xfrm rot="3675020">
              <a:off x="522899" y="4201984"/>
              <a:ext cx="394192" cy="394192"/>
            </a:xfrm>
            <a:prstGeom prst="ellipse">
              <a:avLst/>
            </a:prstGeom>
            <a:gradFill>
              <a:gsLst>
                <a:gs pos="0">
                  <a:schemeClr val="accent5"/>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225" name="Google Shape;225;p26"/>
          <p:cNvPicPr preferRelativeResize="0"/>
          <p:nvPr/>
        </p:nvPicPr>
        <p:blipFill>
          <a:blip r:embed="rId2">
            <a:alphaModFix/>
          </a:blip>
          <a:stretch>
            <a:fillRect/>
          </a:stretch>
        </p:blipFill>
        <p:spPr>
          <a:xfrm>
            <a:off x="2517608" y="2561267"/>
            <a:ext cx="11550651" cy="6858000"/>
          </a:xfrm>
          <a:prstGeom prst="rect">
            <a:avLst/>
          </a:prstGeom>
          <a:noFill/>
          <a:ln>
            <a:noFill/>
          </a:ln>
        </p:spPr>
      </p:pic>
    </p:spTree>
    <p:extLst>
      <p:ext uri="{BB962C8B-B14F-4D97-AF65-F5344CB8AC3E}">
        <p14:creationId xmlns:p14="http://schemas.microsoft.com/office/powerpoint/2010/main" val="185014823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960000" y="779333"/>
            <a:ext cx="10272000" cy="438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8"/>
          <p:cNvSpPr txBox="1">
            <a:spLocks noGrp="1"/>
          </p:cNvSpPr>
          <p:nvPr>
            <p:ph type="title" idx="2"/>
          </p:nvPr>
        </p:nvSpPr>
        <p:spPr>
          <a:xfrm>
            <a:off x="1254551" y="2384917"/>
            <a:ext cx="3243200" cy="477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0" name="Google Shape;240;p28"/>
          <p:cNvSpPr txBox="1">
            <a:spLocks noGrp="1"/>
          </p:cNvSpPr>
          <p:nvPr>
            <p:ph type="subTitle" idx="1"/>
          </p:nvPr>
        </p:nvSpPr>
        <p:spPr>
          <a:xfrm>
            <a:off x="1251796" y="2812333"/>
            <a:ext cx="3248800" cy="75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41" name="Google Shape;241;p28"/>
          <p:cNvSpPr txBox="1">
            <a:spLocks noGrp="1"/>
          </p:cNvSpPr>
          <p:nvPr>
            <p:ph type="title" idx="3"/>
          </p:nvPr>
        </p:nvSpPr>
        <p:spPr>
          <a:xfrm>
            <a:off x="7697007" y="2370467"/>
            <a:ext cx="3243200" cy="475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2" name="Google Shape;242;p28"/>
          <p:cNvSpPr txBox="1">
            <a:spLocks noGrp="1"/>
          </p:cNvSpPr>
          <p:nvPr>
            <p:ph type="subTitle" idx="4"/>
          </p:nvPr>
        </p:nvSpPr>
        <p:spPr>
          <a:xfrm>
            <a:off x="7697017" y="2797067"/>
            <a:ext cx="3243200" cy="7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43" name="Google Shape;243;p28"/>
          <p:cNvSpPr txBox="1">
            <a:spLocks noGrp="1"/>
          </p:cNvSpPr>
          <p:nvPr>
            <p:ph type="title" idx="5"/>
          </p:nvPr>
        </p:nvSpPr>
        <p:spPr>
          <a:xfrm>
            <a:off x="1254584" y="4542467"/>
            <a:ext cx="3243200" cy="475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4" name="Google Shape;244;p28"/>
          <p:cNvSpPr txBox="1">
            <a:spLocks noGrp="1"/>
          </p:cNvSpPr>
          <p:nvPr>
            <p:ph type="subTitle" idx="6"/>
          </p:nvPr>
        </p:nvSpPr>
        <p:spPr>
          <a:xfrm>
            <a:off x="1251783" y="4971292"/>
            <a:ext cx="3248800" cy="75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45" name="Google Shape;245;p28"/>
          <p:cNvSpPr txBox="1">
            <a:spLocks noGrp="1"/>
          </p:cNvSpPr>
          <p:nvPr>
            <p:ph type="title" idx="7"/>
          </p:nvPr>
        </p:nvSpPr>
        <p:spPr>
          <a:xfrm>
            <a:off x="7696991" y="4542467"/>
            <a:ext cx="3243200" cy="4756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46" name="Google Shape;246;p28"/>
          <p:cNvSpPr txBox="1">
            <a:spLocks noGrp="1"/>
          </p:cNvSpPr>
          <p:nvPr>
            <p:ph type="subTitle" idx="8"/>
          </p:nvPr>
        </p:nvSpPr>
        <p:spPr>
          <a:xfrm>
            <a:off x="7697003" y="4971292"/>
            <a:ext cx="3243200" cy="75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pic>
        <p:nvPicPr>
          <p:cNvPr id="247" name="Google Shape;247;p28"/>
          <p:cNvPicPr preferRelativeResize="0"/>
          <p:nvPr/>
        </p:nvPicPr>
        <p:blipFill>
          <a:blip r:embed="rId2">
            <a:alphaModFix amt="60000"/>
          </a:blip>
          <a:stretch>
            <a:fillRect/>
          </a:stretch>
        </p:blipFill>
        <p:spPr>
          <a:xfrm rot="3092066" flipH="1">
            <a:off x="8134668" y="244134"/>
            <a:ext cx="6918193" cy="3363467"/>
          </a:xfrm>
          <a:prstGeom prst="rect">
            <a:avLst/>
          </a:prstGeom>
          <a:noFill/>
          <a:ln>
            <a:noFill/>
          </a:ln>
        </p:spPr>
      </p:pic>
      <p:sp>
        <p:nvSpPr>
          <p:cNvPr id="248" name="Google Shape;248;p28"/>
          <p:cNvSpPr/>
          <p:nvPr/>
        </p:nvSpPr>
        <p:spPr>
          <a:xfrm rot="-3675020" flipH="1">
            <a:off x="8666256" y="159746"/>
            <a:ext cx="525589" cy="525589"/>
          </a:xfrm>
          <a:prstGeom prst="ellipse">
            <a:avLst/>
          </a:prstGeom>
          <a:gradFill>
            <a:gsLst>
              <a:gs pos="0">
                <a:schemeClr val="accent1"/>
              </a:gs>
              <a:gs pos="100000">
                <a:schemeClr val="accent4"/>
              </a:gs>
            </a:gsLst>
            <a:lin ang="2700006"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28"/>
          <p:cNvSpPr/>
          <p:nvPr/>
        </p:nvSpPr>
        <p:spPr>
          <a:xfrm rot="-3672803" flipH="1">
            <a:off x="11579791" y="1044898"/>
            <a:ext cx="249196" cy="249196"/>
          </a:xfrm>
          <a:prstGeom prst="ellipse">
            <a:avLst/>
          </a:prstGeom>
          <a:gradFill>
            <a:gsLst>
              <a:gs pos="0">
                <a:schemeClr val="accent5"/>
              </a:gs>
              <a:gs pos="100000">
                <a:schemeClr val="accent2"/>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28"/>
          <p:cNvSpPr/>
          <p:nvPr/>
        </p:nvSpPr>
        <p:spPr>
          <a:xfrm rot="-3675020" flipH="1">
            <a:off x="11858972" y="3893212"/>
            <a:ext cx="525589" cy="525589"/>
          </a:xfrm>
          <a:prstGeom prst="ellipse">
            <a:avLst/>
          </a:prstGeom>
          <a:gradFill>
            <a:gsLst>
              <a:gs pos="0">
                <a:schemeClr val="accent5"/>
              </a:gs>
              <a:gs pos="100000">
                <a:schemeClr val="accent2"/>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30347318"/>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2448314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1452393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55926862"/>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5100604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79001266"/>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397818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59351146"/>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6/16/2023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652222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6/16/2023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41682321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 id="2147483802" r:id="rId12"/>
    <p:sldLayoutId id="2147483803" r:id="rId13"/>
  </p:sldLayoutIdLst>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useBgFill="1">
        <p:nvSpPr>
          <p:cNvPr id="1091" name="Rectangle 106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DCAE596-830D-FF1A-9929-12DD8B43A0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11" b="14511"/>
          <a:stretch/>
        </p:blipFill>
        <p:spPr bwMode="auto">
          <a:xfrm>
            <a:off x="20" y="-203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2" name="Rectangle 107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658BE-19D2-E6E4-61C5-C8047B8239DF}"/>
              </a:ext>
            </a:extLst>
          </p:cNvPr>
          <p:cNvSpPr>
            <a:spLocks noGrp="1"/>
          </p:cNvSpPr>
          <p:nvPr>
            <p:ph type="ctrTitle"/>
          </p:nvPr>
        </p:nvSpPr>
        <p:spPr>
          <a:xfrm>
            <a:off x="1066802" y="621901"/>
            <a:ext cx="5029198" cy="2305246"/>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Automating IBD Classification using NLP and ML Models</a:t>
            </a:r>
          </a:p>
        </p:txBody>
      </p:sp>
      <p:sp>
        <p:nvSpPr>
          <p:cNvPr id="3" name="Subtitle 2">
            <a:extLst>
              <a:ext uri="{FF2B5EF4-FFF2-40B4-BE49-F238E27FC236}">
                <a16:creationId xmlns:a16="http://schemas.microsoft.com/office/drawing/2014/main" id="{5008E127-D980-256F-DEF6-272389EA7FE9}"/>
              </a:ext>
            </a:extLst>
          </p:cNvPr>
          <p:cNvSpPr>
            <a:spLocks noGrp="1"/>
          </p:cNvSpPr>
          <p:nvPr>
            <p:ph type="subTitle" idx="1"/>
          </p:nvPr>
        </p:nvSpPr>
        <p:spPr>
          <a:xfrm>
            <a:off x="1066802" y="4279821"/>
            <a:ext cx="5029198" cy="1956278"/>
          </a:xfrm>
        </p:spPr>
        <p:txBody>
          <a:bodyPr>
            <a:noAutofit/>
          </a:bodyPr>
          <a:lstStyle/>
          <a:p>
            <a:pPr>
              <a:lnSpc>
                <a:spcPct val="110000"/>
              </a:lnSpc>
            </a:pPr>
            <a:r>
              <a:rPr lang="en-US" sz="2400" dirty="0">
                <a:solidFill>
                  <a:srgbClr val="FFFFFF"/>
                </a:solidFill>
                <a:latin typeface="Times New Roman" panose="02020603050405020304" pitchFamily="18" charset="0"/>
                <a:cs typeface="Times New Roman" panose="02020603050405020304" pitchFamily="18" charset="0"/>
              </a:rPr>
              <a:t>Venkata Naga Sai Neeharika</a:t>
            </a:r>
          </a:p>
          <a:p>
            <a:pPr>
              <a:lnSpc>
                <a:spcPct val="110000"/>
              </a:lnSpc>
            </a:pPr>
            <a:r>
              <a:rPr lang="en-US" sz="2400" dirty="0">
                <a:solidFill>
                  <a:srgbClr val="FFFFFF"/>
                </a:solidFill>
                <a:latin typeface="Times New Roman" panose="02020603050405020304" pitchFamily="18" charset="0"/>
                <a:cs typeface="Times New Roman" panose="02020603050405020304" pitchFamily="18" charset="0"/>
              </a:rPr>
              <a:t>Ayush Tarun Jain</a:t>
            </a:r>
          </a:p>
          <a:p>
            <a:pPr>
              <a:lnSpc>
                <a:spcPct val="110000"/>
              </a:lnSpc>
            </a:pPr>
            <a:r>
              <a:rPr lang="en-US" sz="2400" dirty="0">
                <a:solidFill>
                  <a:srgbClr val="FFFFFF"/>
                </a:solidFill>
                <a:latin typeface="Times New Roman" panose="02020603050405020304" pitchFamily="18" charset="0"/>
                <a:cs typeface="Times New Roman" panose="02020603050405020304" pitchFamily="18" charset="0"/>
              </a:rPr>
              <a:t>Wangyue Zhang</a:t>
            </a:r>
          </a:p>
          <a:p>
            <a:pPr>
              <a:lnSpc>
                <a:spcPct val="110000"/>
              </a:lnSpc>
            </a:pPr>
            <a:r>
              <a:rPr lang="en-US" sz="2400" dirty="0">
                <a:solidFill>
                  <a:srgbClr val="FFFFFF"/>
                </a:solidFill>
                <a:latin typeface="Times New Roman" panose="02020603050405020304" pitchFamily="18" charset="0"/>
                <a:cs typeface="Times New Roman" panose="02020603050405020304" pitchFamily="18" charset="0"/>
              </a:rPr>
              <a:t>Evgeny Vorobyev</a:t>
            </a:r>
          </a:p>
          <a:p>
            <a:pPr>
              <a:lnSpc>
                <a:spcPct val="110000"/>
              </a:lnSpc>
            </a:pPr>
            <a:r>
              <a:rPr lang="en-US" sz="2400" dirty="0">
                <a:solidFill>
                  <a:srgbClr val="FFFFFF"/>
                </a:solidFill>
                <a:latin typeface="Times New Roman" panose="02020603050405020304" pitchFamily="18" charset="0"/>
                <a:cs typeface="Times New Roman" panose="02020603050405020304" pitchFamily="18" charset="0"/>
              </a:rPr>
              <a:t>Yash Yadav</a:t>
            </a:r>
          </a:p>
          <a:p>
            <a:pPr>
              <a:lnSpc>
                <a:spcPct val="110000"/>
              </a:lnSpc>
            </a:pPr>
            <a:endParaRPr lang="en-US" sz="2400" dirty="0">
              <a:solidFill>
                <a:srgbClr val="FFFFFF"/>
              </a:solidFill>
              <a:latin typeface="Times New Roman" panose="02020603050405020304" pitchFamily="18" charset="0"/>
              <a:cs typeface="Times New Roman" panose="02020603050405020304" pitchFamily="18" charset="0"/>
            </a:endParaRPr>
          </a:p>
          <a:p>
            <a:pPr>
              <a:lnSpc>
                <a:spcPct val="110000"/>
              </a:lnSpc>
            </a:pP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3571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905E-6ED3-0545-28C9-B503C63F4192}"/>
              </a:ext>
            </a:extLst>
          </p:cNvPr>
          <p:cNvSpPr>
            <a:spLocks noGrp="1"/>
          </p:cNvSpPr>
          <p:nvPr>
            <p:ph type="title"/>
          </p:nvPr>
        </p:nvSpPr>
        <p:spPr>
          <a:xfrm>
            <a:off x="4134070" y="472065"/>
            <a:ext cx="2755392" cy="518910"/>
          </a:xfrm>
        </p:spPr>
        <p:txBody>
          <a:bodyPr>
            <a:normAutofit/>
          </a:bodyPr>
          <a:lstStyle/>
          <a:p>
            <a:r>
              <a:rPr lang="en-US" sz="2800" b="1" dirty="0">
                <a:latin typeface="Times New Roman" panose="02020603050405020304" pitchFamily="18" charset="0"/>
                <a:cs typeface="Times New Roman" panose="02020603050405020304" pitchFamily="18" charset="0"/>
              </a:rPr>
              <a:t>Data Wrangling</a:t>
            </a:r>
          </a:p>
        </p:txBody>
      </p:sp>
      <p:sp>
        <p:nvSpPr>
          <p:cNvPr id="8" name="Footer Placeholder 4">
            <a:extLst>
              <a:ext uri="{FF2B5EF4-FFF2-40B4-BE49-F238E27FC236}">
                <a16:creationId xmlns:a16="http://schemas.microsoft.com/office/drawing/2014/main" id="{5D8C07A5-0994-062F-4A6B-81FEF0B9F6D1}"/>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graphicFrame>
        <p:nvGraphicFramePr>
          <p:cNvPr id="9" name="Table 9">
            <a:extLst>
              <a:ext uri="{FF2B5EF4-FFF2-40B4-BE49-F238E27FC236}">
                <a16:creationId xmlns:a16="http://schemas.microsoft.com/office/drawing/2014/main" id="{F54C2584-5C51-E1AE-6A16-DF5E82D2B081}"/>
              </a:ext>
            </a:extLst>
          </p:cNvPr>
          <p:cNvGraphicFramePr>
            <a:graphicFrameLocks noGrp="1"/>
          </p:cNvGraphicFramePr>
          <p:nvPr>
            <p:extLst>
              <p:ext uri="{D42A27DB-BD31-4B8C-83A1-F6EECF244321}">
                <p14:modId xmlns:p14="http://schemas.microsoft.com/office/powerpoint/2010/main" val="111107084"/>
              </p:ext>
            </p:extLst>
          </p:nvPr>
        </p:nvGraphicFramePr>
        <p:xfrm>
          <a:off x="9318179" y="1382035"/>
          <a:ext cx="2327715" cy="1280160"/>
        </p:xfrm>
        <a:graphic>
          <a:graphicData uri="http://schemas.openxmlformats.org/drawingml/2006/table">
            <a:tbl>
              <a:tblPr firstRow="1" bandRow="1">
                <a:tableStyleId>{5C22544A-7EE6-4342-B048-85BDC9FD1C3A}</a:tableStyleId>
              </a:tblPr>
              <a:tblGrid>
                <a:gridCol w="2327715">
                  <a:extLst>
                    <a:ext uri="{9D8B030D-6E8A-4147-A177-3AD203B41FA5}">
                      <a16:colId xmlns:a16="http://schemas.microsoft.com/office/drawing/2014/main" val="4083788859"/>
                    </a:ext>
                  </a:extLst>
                </a:gridCol>
              </a:tblGrid>
              <a:tr h="370840">
                <a:tc>
                  <a:txBody>
                    <a:bodyPr/>
                    <a:lstStyle/>
                    <a:p>
                      <a:r>
                        <a:rPr lang="en-US" dirty="0"/>
                        <a:t>Image Crohn’s Disease</a:t>
                      </a:r>
                    </a:p>
                  </a:txBody>
                  <a:tcPr/>
                </a:tc>
                <a:extLst>
                  <a:ext uri="{0D108BD9-81ED-4DB2-BD59-A6C34878D82A}">
                    <a16:rowId xmlns:a16="http://schemas.microsoft.com/office/drawing/2014/main" val="4090401343"/>
                  </a:ext>
                </a:extLst>
              </a:tr>
              <a:tr h="370840">
                <a:tc>
                  <a:txBody>
                    <a:bodyPr/>
                    <a:lstStyle/>
                    <a:p>
                      <a:r>
                        <a:rPr lang="en-US" dirty="0"/>
                        <a:t>21724 rows </a:t>
                      </a:r>
                      <a:r>
                        <a:rPr lang="en-US" sz="1800" b="0" i="0" kern="1200" dirty="0">
                          <a:solidFill>
                            <a:schemeClr val="dk1"/>
                          </a:solidFill>
                          <a:effectLst/>
                          <a:latin typeface="+mn-lt"/>
                          <a:ea typeface="+mn-ea"/>
                          <a:cs typeface="+mn-cs"/>
                        </a:rPr>
                        <a:t>×</a:t>
                      </a:r>
                      <a:r>
                        <a:rPr lang="en-US" dirty="0"/>
                        <a:t> 3 columns</a:t>
                      </a:r>
                    </a:p>
                  </a:txBody>
                  <a:tcPr/>
                </a:tc>
                <a:extLst>
                  <a:ext uri="{0D108BD9-81ED-4DB2-BD59-A6C34878D82A}">
                    <a16:rowId xmlns:a16="http://schemas.microsoft.com/office/drawing/2014/main" val="2626864311"/>
                  </a:ext>
                </a:extLst>
              </a:tr>
            </a:tbl>
          </a:graphicData>
        </a:graphic>
      </p:graphicFrame>
      <p:graphicFrame>
        <p:nvGraphicFramePr>
          <p:cNvPr id="11" name="Table 9">
            <a:extLst>
              <a:ext uri="{FF2B5EF4-FFF2-40B4-BE49-F238E27FC236}">
                <a16:creationId xmlns:a16="http://schemas.microsoft.com/office/drawing/2014/main" id="{033C74D2-91CB-4E8E-DF43-00C4A3D901BB}"/>
              </a:ext>
            </a:extLst>
          </p:cNvPr>
          <p:cNvGraphicFramePr>
            <a:graphicFrameLocks noGrp="1"/>
          </p:cNvGraphicFramePr>
          <p:nvPr>
            <p:extLst>
              <p:ext uri="{D42A27DB-BD31-4B8C-83A1-F6EECF244321}">
                <p14:modId xmlns:p14="http://schemas.microsoft.com/office/powerpoint/2010/main" val="1246295880"/>
              </p:ext>
            </p:extLst>
          </p:nvPr>
        </p:nvGraphicFramePr>
        <p:xfrm>
          <a:off x="4932140" y="1382035"/>
          <a:ext cx="2327719" cy="1280160"/>
        </p:xfrm>
        <a:graphic>
          <a:graphicData uri="http://schemas.openxmlformats.org/drawingml/2006/table">
            <a:tbl>
              <a:tblPr firstRow="1" bandRow="1">
                <a:tableStyleId>{5C22544A-7EE6-4342-B048-85BDC9FD1C3A}</a:tableStyleId>
              </a:tblPr>
              <a:tblGrid>
                <a:gridCol w="2327719">
                  <a:extLst>
                    <a:ext uri="{9D8B030D-6E8A-4147-A177-3AD203B41FA5}">
                      <a16:colId xmlns:a16="http://schemas.microsoft.com/office/drawing/2014/main" val="4083788859"/>
                    </a:ext>
                  </a:extLst>
                </a:gridCol>
              </a:tblGrid>
              <a:tr h="370840">
                <a:tc>
                  <a:txBody>
                    <a:bodyPr/>
                    <a:lstStyle/>
                    <a:p>
                      <a:r>
                        <a:rPr lang="en-US" dirty="0"/>
                        <a:t>Image Ulcerative Colitis</a:t>
                      </a:r>
                    </a:p>
                  </a:txBody>
                  <a:tcPr/>
                </a:tc>
                <a:extLst>
                  <a:ext uri="{0D108BD9-81ED-4DB2-BD59-A6C34878D82A}">
                    <a16:rowId xmlns:a16="http://schemas.microsoft.com/office/drawing/2014/main" val="4090401343"/>
                  </a:ext>
                </a:extLst>
              </a:tr>
              <a:tr h="370840">
                <a:tc>
                  <a:txBody>
                    <a:bodyPr/>
                    <a:lstStyle/>
                    <a:p>
                      <a:r>
                        <a:rPr lang="en-US" sz="1800" b="0" i="0" kern="1200" dirty="0">
                          <a:solidFill>
                            <a:schemeClr val="dk1"/>
                          </a:solidFill>
                          <a:effectLst/>
                          <a:latin typeface="+mn-lt"/>
                          <a:ea typeface="+mn-ea"/>
                          <a:cs typeface="+mn-cs"/>
                        </a:rPr>
                        <a:t>25927 rows × 3 columns</a:t>
                      </a:r>
                      <a:endParaRPr lang="en-US" dirty="0"/>
                    </a:p>
                  </a:txBody>
                  <a:tcPr/>
                </a:tc>
                <a:extLst>
                  <a:ext uri="{0D108BD9-81ED-4DB2-BD59-A6C34878D82A}">
                    <a16:rowId xmlns:a16="http://schemas.microsoft.com/office/drawing/2014/main" val="2626864311"/>
                  </a:ext>
                </a:extLst>
              </a:tr>
            </a:tbl>
          </a:graphicData>
        </a:graphic>
      </p:graphicFrame>
      <p:graphicFrame>
        <p:nvGraphicFramePr>
          <p:cNvPr id="12" name="Table 9">
            <a:extLst>
              <a:ext uri="{FF2B5EF4-FFF2-40B4-BE49-F238E27FC236}">
                <a16:creationId xmlns:a16="http://schemas.microsoft.com/office/drawing/2014/main" id="{6208B61B-6320-BD33-B38D-57A48A6A5BA8}"/>
              </a:ext>
            </a:extLst>
          </p:cNvPr>
          <p:cNvGraphicFramePr>
            <a:graphicFrameLocks noGrp="1"/>
          </p:cNvGraphicFramePr>
          <p:nvPr>
            <p:extLst>
              <p:ext uri="{D42A27DB-BD31-4B8C-83A1-F6EECF244321}">
                <p14:modId xmlns:p14="http://schemas.microsoft.com/office/powerpoint/2010/main" val="1139594350"/>
              </p:ext>
            </p:extLst>
          </p:nvPr>
        </p:nvGraphicFramePr>
        <p:xfrm>
          <a:off x="621792" y="1382035"/>
          <a:ext cx="2327719" cy="1010920"/>
        </p:xfrm>
        <a:graphic>
          <a:graphicData uri="http://schemas.openxmlformats.org/drawingml/2006/table">
            <a:tbl>
              <a:tblPr firstRow="1" bandRow="1">
                <a:tableStyleId>{5C22544A-7EE6-4342-B048-85BDC9FD1C3A}</a:tableStyleId>
              </a:tblPr>
              <a:tblGrid>
                <a:gridCol w="2327719">
                  <a:extLst>
                    <a:ext uri="{9D8B030D-6E8A-4147-A177-3AD203B41FA5}">
                      <a16:colId xmlns:a16="http://schemas.microsoft.com/office/drawing/2014/main" val="4083788859"/>
                    </a:ext>
                  </a:extLst>
                </a:gridCol>
              </a:tblGrid>
              <a:tr h="370840">
                <a:tc>
                  <a:txBody>
                    <a:bodyPr/>
                    <a:lstStyle/>
                    <a:p>
                      <a:r>
                        <a:rPr lang="en-US" dirty="0"/>
                        <a:t>GI Response, UC</a:t>
                      </a:r>
                    </a:p>
                  </a:txBody>
                  <a:tcPr/>
                </a:tc>
                <a:extLst>
                  <a:ext uri="{0D108BD9-81ED-4DB2-BD59-A6C34878D82A}">
                    <a16:rowId xmlns:a16="http://schemas.microsoft.com/office/drawing/2014/main" val="4090401343"/>
                  </a:ext>
                </a:extLst>
              </a:tr>
              <a:tr h="370840">
                <a:tc>
                  <a:txBody>
                    <a:bodyPr/>
                    <a:lstStyle/>
                    <a:p>
                      <a:r>
                        <a:rPr lang="en-US" dirty="0"/>
                        <a:t>402 rows X 12 columns</a:t>
                      </a:r>
                    </a:p>
                  </a:txBody>
                  <a:tcPr/>
                </a:tc>
                <a:extLst>
                  <a:ext uri="{0D108BD9-81ED-4DB2-BD59-A6C34878D82A}">
                    <a16:rowId xmlns:a16="http://schemas.microsoft.com/office/drawing/2014/main" val="2626864311"/>
                  </a:ext>
                </a:extLst>
              </a:tr>
            </a:tbl>
          </a:graphicData>
        </a:graphic>
      </p:graphicFrame>
      <p:graphicFrame>
        <p:nvGraphicFramePr>
          <p:cNvPr id="13" name="Table 9">
            <a:extLst>
              <a:ext uri="{FF2B5EF4-FFF2-40B4-BE49-F238E27FC236}">
                <a16:creationId xmlns:a16="http://schemas.microsoft.com/office/drawing/2014/main" id="{7B98B1C4-34EC-1F40-5233-074D73716986}"/>
              </a:ext>
            </a:extLst>
          </p:cNvPr>
          <p:cNvGraphicFramePr>
            <a:graphicFrameLocks noGrp="1"/>
          </p:cNvGraphicFramePr>
          <p:nvPr>
            <p:extLst>
              <p:ext uri="{D42A27DB-BD31-4B8C-83A1-F6EECF244321}">
                <p14:modId xmlns:p14="http://schemas.microsoft.com/office/powerpoint/2010/main" val="2762725696"/>
              </p:ext>
            </p:extLst>
          </p:nvPr>
        </p:nvGraphicFramePr>
        <p:xfrm>
          <a:off x="621792" y="3656873"/>
          <a:ext cx="2327719" cy="1010920"/>
        </p:xfrm>
        <a:graphic>
          <a:graphicData uri="http://schemas.openxmlformats.org/drawingml/2006/table">
            <a:tbl>
              <a:tblPr firstRow="1" bandRow="1">
                <a:tableStyleId>{5C22544A-7EE6-4342-B048-85BDC9FD1C3A}</a:tableStyleId>
              </a:tblPr>
              <a:tblGrid>
                <a:gridCol w="2327719">
                  <a:extLst>
                    <a:ext uri="{9D8B030D-6E8A-4147-A177-3AD203B41FA5}">
                      <a16:colId xmlns:a16="http://schemas.microsoft.com/office/drawing/2014/main" val="4083788859"/>
                    </a:ext>
                  </a:extLst>
                </a:gridCol>
              </a:tblGrid>
              <a:tr h="370840">
                <a:tc>
                  <a:txBody>
                    <a:bodyPr/>
                    <a:lstStyle/>
                    <a:p>
                      <a:r>
                        <a:rPr lang="en-US" dirty="0"/>
                        <a:t>GI Response, CD</a:t>
                      </a:r>
                    </a:p>
                  </a:txBody>
                  <a:tcPr/>
                </a:tc>
                <a:extLst>
                  <a:ext uri="{0D108BD9-81ED-4DB2-BD59-A6C34878D82A}">
                    <a16:rowId xmlns:a16="http://schemas.microsoft.com/office/drawing/2014/main" val="4090401343"/>
                  </a:ext>
                </a:extLst>
              </a:tr>
              <a:tr h="370840">
                <a:tc>
                  <a:txBody>
                    <a:bodyPr/>
                    <a:lstStyle/>
                    <a:p>
                      <a:r>
                        <a:rPr lang="en-US" dirty="0"/>
                        <a:t>425 rows X 11 columns</a:t>
                      </a:r>
                    </a:p>
                  </a:txBody>
                  <a:tcPr/>
                </a:tc>
                <a:extLst>
                  <a:ext uri="{0D108BD9-81ED-4DB2-BD59-A6C34878D82A}">
                    <a16:rowId xmlns:a16="http://schemas.microsoft.com/office/drawing/2014/main" val="2626864311"/>
                  </a:ext>
                </a:extLst>
              </a:tr>
            </a:tbl>
          </a:graphicData>
        </a:graphic>
      </p:graphicFrame>
      <p:graphicFrame>
        <p:nvGraphicFramePr>
          <p:cNvPr id="14" name="Table 9">
            <a:extLst>
              <a:ext uri="{FF2B5EF4-FFF2-40B4-BE49-F238E27FC236}">
                <a16:creationId xmlns:a16="http://schemas.microsoft.com/office/drawing/2014/main" id="{1065C75A-D108-E827-7B07-41310ABFAE65}"/>
              </a:ext>
            </a:extLst>
          </p:cNvPr>
          <p:cNvGraphicFramePr>
            <a:graphicFrameLocks noGrp="1"/>
          </p:cNvGraphicFramePr>
          <p:nvPr>
            <p:extLst>
              <p:ext uri="{D42A27DB-BD31-4B8C-83A1-F6EECF244321}">
                <p14:modId xmlns:p14="http://schemas.microsoft.com/office/powerpoint/2010/main" val="1661085209"/>
              </p:ext>
            </p:extLst>
          </p:nvPr>
        </p:nvGraphicFramePr>
        <p:xfrm>
          <a:off x="621792" y="5746175"/>
          <a:ext cx="2327719" cy="1010920"/>
        </p:xfrm>
        <a:graphic>
          <a:graphicData uri="http://schemas.openxmlformats.org/drawingml/2006/table">
            <a:tbl>
              <a:tblPr firstRow="1" bandRow="1">
                <a:tableStyleId>{5C22544A-7EE6-4342-B048-85BDC9FD1C3A}</a:tableStyleId>
              </a:tblPr>
              <a:tblGrid>
                <a:gridCol w="2327719">
                  <a:extLst>
                    <a:ext uri="{9D8B030D-6E8A-4147-A177-3AD203B41FA5}">
                      <a16:colId xmlns:a16="http://schemas.microsoft.com/office/drawing/2014/main" val="4083788859"/>
                    </a:ext>
                  </a:extLst>
                </a:gridCol>
              </a:tblGrid>
              <a:tr h="370840">
                <a:tc>
                  <a:txBody>
                    <a:bodyPr/>
                    <a:lstStyle/>
                    <a:p>
                      <a:r>
                        <a:rPr lang="en-US" dirty="0"/>
                        <a:t>Exam Notes</a:t>
                      </a:r>
                    </a:p>
                  </a:txBody>
                  <a:tcPr/>
                </a:tc>
                <a:extLst>
                  <a:ext uri="{0D108BD9-81ED-4DB2-BD59-A6C34878D82A}">
                    <a16:rowId xmlns:a16="http://schemas.microsoft.com/office/drawing/2014/main" val="4090401343"/>
                  </a:ext>
                </a:extLst>
              </a:tr>
              <a:tr h="370840">
                <a:tc>
                  <a:txBody>
                    <a:bodyPr/>
                    <a:lstStyle/>
                    <a:p>
                      <a:r>
                        <a:rPr lang="en-US" dirty="0"/>
                        <a:t>5161 rows X 2 columns</a:t>
                      </a:r>
                    </a:p>
                  </a:txBody>
                  <a:tcPr/>
                </a:tc>
                <a:extLst>
                  <a:ext uri="{0D108BD9-81ED-4DB2-BD59-A6C34878D82A}">
                    <a16:rowId xmlns:a16="http://schemas.microsoft.com/office/drawing/2014/main" val="2626864311"/>
                  </a:ext>
                </a:extLst>
              </a:tr>
            </a:tbl>
          </a:graphicData>
        </a:graphic>
      </p:graphicFrame>
      <p:cxnSp>
        <p:nvCxnSpPr>
          <p:cNvPr id="16" name="Connector: Elbow 15">
            <a:extLst>
              <a:ext uri="{FF2B5EF4-FFF2-40B4-BE49-F238E27FC236}">
                <a16:creationId xmlns:a16="http://schemas.microsoft.com/office/drawing/2014/main" id="{F07C7A86-0C49-51A6-ED6A-C95E95C2660D}"/>
              </a:ext>
            </a:extLst>
          </p:cNvPr>
          <p:cNvCxnSpPr>
            <a:cxnSpLocks/>
            <a:stCxn id="9" idx="3"/>
            <a:endCxn id="27" idx="1"/>
          </p:cNvCxnSpPr>
          <p:nvPr/>
        </p:nvCxnSpPr>
        <p:spPr>
          <a:xfrm flipH="1">
            <a:off x="6096000" y="2022115"/>
            <a:ext cx="5549894" cy="3838460"/>
          </a:xfrm>
          <a:prstGeom prst="bentConnector5">
            <a:avLst>
              <a:gd name="adj1" fmla="val -4119"/>
              <a:gd name="adj2" fmla="val 45963"/>
              <a:gd name="adj3" fmla="val 104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916509B-EDC0-D516-CC00-416795B26A4F}"/>
              </a:ext>
            </a:extLst>
          </p:cNvPr>
          <p:cNvCxnSpPr>
            <a:cxnSpLocks/>
            <a:stCxn id="11" idx="3"/>
            <a:endCxn id="27" idx="1"/>
          </p:cNvCxnSpPr>
          <p:nvPr/>
        </p:nvCxnSpPr>
        <p:spPr>
          <a:xfrm flipH="1">
            <a:off x="6096000" y="2022115"/>
            <a:ext cx="1163859" cy="3838460"/>
          </a:xfrm>
          <a:prstGeom prst="bentConnector5">
            <a:avLst>
              <a:gd name="adj1" fmla="val -19642"/>
              <a:gd name="adj2" fmla="val 45963"/>
              <a:gd name="adj3" fmla="val 1196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D815BC1-726E-3230-6067-1CACFA822CE7}"/>
              </a:ext>
            </a:extLst>
          </p:cNvPr>
          <p:cNvCxnSpPr>
            <a:cxnSpLocks/>
            <a:stCxn id="12" idx="3"/>
            <a:endCxn id="27" idx="1"/>
          </p:cNvCxnSpPr>
          <p:nvPr/>
        </p:nvCxnSpPr>
        <p:spPr>
          <a:xfrm>
            <a:off x="2949511" y="1887495"/>
            <a:ext cx="3146489" cy="3973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F5709FC-EABF-35A0-8B69-574FC5E70AE1}"/>
              </a:ext>
            </a:extLst>
          </p:cNvPr>
          <p:cNvCxnSpPr>
            <a:cxnSpLocks/>
            <a:stCxn id="13" idx="3"/>
            <a:endCxn id="27" idx="1"/>
          </p:cNvCxnSpPr>
          <p:nvPr/>
        </p:nvCxnSpPr>
        <p:spPr>
          <a:xfrm>
            <a:off x="2949511" y="4162333"/>
            <a:ext cx="3146489" cy="16982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64E50E3-9762-8519-C043-0FA8D2E518A0}"/>
              </a:ext>
            </a:extLst>
          </p:cNvPr>
          <p:cNvCxnSpPr>
            <a:cxnSpLocks/>
            <a:stCxn id="14" idx="3"/>
            <a:endCxn id="27" idx="1"/>
          </p:cNvCxnSpPr>
          <p:nvPr/>
        </p:nvCxnSpPr>
        <p:spPr>
          <a:xfrm flipV="1">
            <a:off x="2949511" y="5860575"/>
            <a:ext cx="3146489" cy="391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9">
            <a:extLst>
              <a:ext uri="{FF2B5EF4-FFF2-40B4-BE49-F238E27FC236}">
                <a16:creationId xmlns:a16="http://schemas.microsoft.com/office/drawing/2014/main" id="{ADF62226-689B-8761-2E2F-A6ABBA9D501B}"/>
              </a:ext>
            </a:extLst>
          </p:cNvPr>
          <p:cNvGraphicFramePr>
            <a:graphicFrameLocks noGrp="1"/>
          </p:cNvGraphicFramePr>
          <p:nvPr>
            <p:extLst>
              <p:ext uri="{D42A27DB-BD31-4B8C-83A1-F6EECF244321}">
                <p14:modId xmlns:p14="http://schemas.microsoft.com/office/powerpoint/2010/main" val="624689382"/>
              </p:ext>
            </p:extLst>
          </p:nvPr>
        </p:nvGraphicFramePr>
        <p:xfrm>
          <a:off x="6096000" y="4910615"/>
          <a:ext cx="3929475" cy="1899920"/>
        </p:xfrm>
        <a:graphic>
          <a:graphicData uri="http://schemas.openxmlformats.org/drawingml/2006/table">
            <a:tbl>
              <a:tblPr firstRow="1" bandRow="1">
                <a:tableStyleId>{5C22544A-7EE6-4342-B048-85BDC9FD1C3A}</a:tableStyleId>
              </a:tblPr>
              <a:tblGrid>
                <a:gridCol w="3929475">
                  <a:extLst>
                    <a:ext uri="{9D8B030D-6E8A-4147-A177-3AD203B41FA5}">
                      <a16:colId xmlns:a16="http://schemas.microsoft.com/office/drawing/2014/main" val="4083788859"/>
                    </a:ext>
                  </a:extLst>
                </a:gridCol>
              </a:tblGrid>
              <a:tr h="370840">
                <a:tc>
                  <a:txBody>
                    <a:bodyPr/>
                    <a:lstStyle/>
                    <a:p>
                      <a:r>
                        <a:rPr lang="en-US" dirty="0"/>
                        <a:t>Final Dataset</a:t>
                      </a:r>
                    </a:p>
                  </a:txBody>
                  <a:tcPr/>
                </a:tc>
                <a:extLst>
                  <a:ext uri="{0D108BD9-81ED-4DB2-BD59-A6C34878D82A}">
                    <a16:rowId xmlns:a16="http://schemas.microsoft.com/office/drawing/2014/main" val="4090401343"/>
                  </a:ext>
                </a:extLst>
              </a:tr>
              <a:tr h="370840">
                <a:tc>
                  <a:txBody>
                    <a:bodyPr/>
                    <a:lstStyle/>
                    <a:p>
                      <a:r>
                        <a:rPr lang="en-US" dirty="0"/>
                        <a:t>730 </a:t>
                      </a:r>
                      <a:r>
                        <a:rPr lang="en-US" sz="1800" b="0" i="0" kern="1200" dirty="0">
                          <a:solidFill>
                            <a:schemeClr val="dk1"/>
                          </a:solidFill>
                          <a:effectLst/>
                          <a:latin typeface="+mn-lt"/>
                          <a:ea typeface="+mn-ea"/>
                          <a:cs typeface="+mn-cs"/>
                        </a:rPr>
                        <a:t>×</a:t>
                      </a:r>
                      <a:r>
                        <a:rPr lang="en-US" dirty="0"/>
                        <a:t> 5</a:t>
                      </a:r>
                    </a:p>
                  </a:txBody>
                  <a:tcPr/>
                </a:tc>
                <a:extLst>
                  <a:ext uri="{0D108BD9-81ED-4DB2-BD59-A6C34878D82A}">
                    <a16:rowId xmlns:a16="http://schemas.microsoft.com/office/drawing/2014/main" val="2626864311"/>
                  </a:ext>
                </a:extLst>
              </a:tr>
              <a:tr h="370840">
                <a:tc>
                  <a:txBody>
                    <a:bodyPr/>
                    <a:lstStyle/>
                    <a:p>
                      <a:r>
                        <a:rPr lang="en-US" sz="1400" b="1" dirty="0"/>
                        <a:t>Exam Notes</a:t>
                      </a:r>
                      <a:r>
                        <a:rPr lang="en-US" sz="1400" dirty="0"/>
                        <a:t>(</a:t>
                      </a:r>
                      <a:r>
                        <a:rPr lang="en-US" sz="1200" dirty="0"/>
                        <a:t>from Exam Notes</a:t>
                      </a:r>
                      <a:r>
                        <a:rPr lang="en-US" sz="1400" dirty="0"/>
                        <a:t>), </a:t>
                      </a:r>
                    </a:p>
                    <a:p>
                      <a:r>
                        <a:rPr lang="en-US" sz="1400" b="1" dirty="0"/>
                        <a:t>Ulcers</a:t>
                      </a:r>
                      <a:r>
                        <a:rPr lang="en-US" sz="1400" dirty="0"/>
                        <a:t>(</a:t>
                      </a:r>
                      <a:r>
                        <a:rPr lang="en-US" sz="1200" dirty="0"/>
                        <a:t>from both GI responses</a:t>
                      </a:r>
                      <a:r>
                        <a:rPr lang="en-US" sz="1400" dirty="0"/>
                        <a:t>), </a:t>
                      </a:r>
                    </a:p>
                    <a:p>
                      <a:r>
                        <a:rPr lang="en-US" sz="1400" b="1" dirty="0"/>
                        <a:t>Image Info.</a:t>
                      </a:r>
                      <a:r>
                        <a:rPr lang="en-US" sz="1400" dirty="0"/>
                        <a:t>(</a:t>
                      </a:r>
                      <a:r>
                        <a:rPr lang="en-US" sz="1200" dirty="0"/>
                        <a:t>from Image datasets)</a:t>
                      </a:r>
                      <a:r>
                        <a:rPr lang="en-US" sz="1400" dirty="0"/>
                        <a:t>, </a:t>
                      </a:r>
                    </a:p>
                    <a:p>
                      <a:r>
                        <a:rPr lang="en-US" sz="1400" b="1" dirty="0"/>
                        <a:t>Disease Severity</a:t>
                      </a:r>
                      <a:r>
                        <a:rPr lang="en-US" sz="1400" dirty="0"/>
                        <a:t>(</a:t>
                      </a:r>
                      <a:r>
                        <a:rPr lang="en-US" sz="1200" dirty="0"/>
                        <a:t>from GI Responses datasets</a:t>
                      </a:r>
                      <a:r>
                        <a:rPr lang="en-US" sz="1400" dirty="0"/>
                        <a:t>), </a:t>
                      </a:r>
                      <a:r>
                        <a:rPr lang="en-US" sz="1400" b="1" dirty="0"/>
                        <a:t>Patient ID</a:t>
                      </a:r>
                      <a:r>
                        <a:rPr lang="en-US" sz="1400" dirty="0"/>
                        <a:t>(</a:t>
                      </a:r>
                      <a:r>
                        <a:rPr lang="en-US" sz="1200" dirty="0"/>
                        <a:t>from every dataset</a:t>
                      </a:r>
                      <a:r>
                        <a:rPr lang="en-US" sz="1400" dirty="0"/>
                        <a:t>)</a:t>
                      </a:r>
                    </a:p>
                  </a:txBody>
                  <a:tcPr/>
                </a:tc>
                <a:extLst>
                  <a:ext uri="{0D108BD9-81ED-4DB2-BD59-A6C34878D82A}">
                    <a16:rowId xmlns:a16="http://schemas.microsoft.com/office/drawing/2014/main" val="4196330723"/>
                  </a:ext>
                </a:extLst>
              </a:tr>
            </a:tbl>
          </a:graphicData>
        </a:graphic>
      </p:graphicFrame>
    </p:spTree>
    <p:extLst>
      <p:ext uri="{BB962C8B-B14F-4D97-AF65-F5344CB8AC3E}">
        <p14:creationId xmlns:p14="http://schemas.microsoft.com/office/powerpoint/2010/main" val="349184217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905E-6ED3-0545-28C9-B503C63F4192}"/>
              </a:ext>
            </a:extLst>
          </p:cNvPr>
          <p:cNvSpPr>
            <a:spLocks noGrp="1"/>
          </p:cNvSpPr>
          <p:nvPr>
            <p:ph type="title"/>
          </p:nvPr>
        </p:nvSpPr>
        <p:spPr>
          <a:xfrm>
            <a:off x="4134070" y="472065"/>
            <a:ext cx="2755392" cy="518910"/>
          </a:xfrm>
        </p:spPr>
        <p:txBody>
          <a:bodyPr>
            <a:normAutofit/>
          </a:bodyPr>
          <a:lstStyle/>
          <a:p>
            <a:r>
              <a:rPr lang="en-US" sz="2800" b="1" dirty="0">
                <a:latin typeface="Times New Roman" panose="02020603050405020304" pitchFamily="18" charset="0"/>
                <a:cs typeface="Times New Roman" panose="02020603050405020304" pitchFamily="18" charset="0"/>
              </a:rPr>
              <a:t>Transformation</a:t>
            </a:r>
          </a:p>
        </p:txBody>
      </p:sp>
      <p:sp>
        <p:nvSpPr>
          <p:cNvPr id="8" name="Footer Placeholder 4">
            <a:extLst>
              <a:ext uri="{FF2B5EF4-FFF2-40B4-BE49-F238E27FC236}">
                <a16:creationId xmlns:a16="http://schemas.microsoft.com/office/drawing/2014/main" id="{5D8C07A5-0994-062F-4A6B-81FEF0B9F6D1}"/>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graphicFrame>
        <p:nvGraphicFramePr>
          <p:cNvPr id="3" name="Diagram 2">
            <a:extLst>
              <a:ext uri="{FF2B5EF4-FFF2-40B4-BE49-F238E27FC236}">
                <a16:creationId xmlns:a16="http://schemas.microsoft.com/office/drawing/2014/main" id="{7C924CB1-8F5F-E2B6-0801-3A5A41257D77}"/>
              </a:ext>
            </a:extLst>
          </p:cNvPr>
          <p:cNvGraphicFramePr/>
          <p:nvPr>
            <p:extLst>
              <p:ext uri="{D42A27DB-BD31-4B8C-83A1-F6EECF244321}">
                <p14:modId xmlns:p14="http://schemas.microsoft.com/office/powerpoint/2010/main" val="2187073869"/>
              </p:ext>
            </p:extLst>
          </p:nvPr>
        </p:nvGraphicFramePr>
        <p:xfrm>
          <a:off x="1054359" y="2254324"/>
          <a:ext cx="8388219" cy="2856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87C279E-D212-51CA-4310-746FFF2750A8}"/>
              </a:ext>
            </a:extLst>
          </p:cNvPr>
          <p:cNvSpPr txBox="1"/>
          <p:nvPr/>
        </p:nvSpPr>
        <p:spPr>
          <a:xfrm>
            <a:off x="3265712" y="2449463"/>
            <a:ext cx="7725747" cy="369332"/>
          </a:xfrm>
          <a:prstGeom prst="rect">
            <a:avLst/>
          </a:prstGeom>
          <a:noFill/>
        </p:spPr>
        <p:txBody>
          <a:bodyPr wrap="square" rtlCol="0">
            <a:spAutoFit/>
          </a:bodyPr>
          <a:lstStyle/>
          <a:p>
            <a:r>
              <a:rPr lang="en-US" dirty="0"/>
              <a:t>, . : ; / ? ‘ “ ( ) ! @ # $ % ^ &amp; *</a:t>
            </a:r>
          </a:p>
        </p:txBody>
      </p:sp>
      <p:sp>
        <p:nvSpPr>
          <p:cNvPr id="5" name="TextBox 4">
            <a:extLst>
              <a:ext uri="{FF2B5EF4-FFF2-40B4-BE49-F238E27FC236}">
                <a16:creationId xmlns:a16="http://schemas.microsoft.com/office/drawing/2014/main" id="{87F63F78-E198-CC69-EEBF-70F63FD4EF7F}"/>
              </a:ext>
            </a:extLst>
          </p:cNvPr>
          <p:cNvSpPr txBox="1"/>
          <p:nvPr/>
        </p:nvSpPr>
        <p:spPr>
          <a:xfrm>
            <a:off x="3265712" y="3146980"/>
            <a:ext cx="7725747" cy="369332"/>
          </a:xfrm>
          <a:prstGeom prst="rect">
            <a:avLst/>
          </a:prstGeom>
          <a:noFill/>
        </p:spPr>
        <p:txBody>
          <a:bodyPr wrap="square" rtlCol="0">
            <a:spAutoFit/>
          </a:bodyPr>
          <a:lstStyle/>
          <a:p>
            <a:r>
              <a:rPr lang="en-US" dirty="0"/>
              <a:t>The, a, an, that, this, …</a:t>
            </a:r>
          </a:p>
        </p:txBody>
      </p:sp>
      <p:sp>
        <p:nvSpPr>
          <p:cNvPr id="6" name="TextBox 5">
            <a:extLst>
              <a:ext uri="{FF2B5EF4-FFF2-40B4-BE49-F238E27FC236}">
                <a16:creationId xmlns:a16="http://schemas.microsoft.com/office/drawing/2014/main" id="{89E1E56D-DDE0-740E-DCF3-F7EBD5E9A50C}"/>
              </a:ext>
            </a:extLst>
          </p:cNvPr>
          <p:cNvSpPr txBox="1"/>
          <p:nvPr/>
        </p:nvSpPr>
        <p:spPr>
          <a:xfrm>
            <a:off x="3265712" y="4542014"/>
            <a:ext cx="7641774" cy="369332"/>
          </a:xfrm>
          <a:prstGeom prst="rect">
            <a:avLst/>
          </a:prstGeom>
          <a:noFill/>
        </p:spPr>
        <p:txBody>
          <a:bodyPr wrap="square" rtlCol="0">
            <a:spAutoFit/>
          </a:bodyPr>
          <a:lstStyle/>
          <a:p>
            <a:r>
              <a:rPr lang="en-US" dirty="0"/>
              <a:t>BagOfWords, TF-IDF, Word2Vec, n-grams</a:t>
            </a:r>
          </a:p>
        </p:txBody>
      </p:sp>
      <p:sp>
        <p:nvSpPr>
          <p:cNvPr id="7" name="TextBox 6">
            <a:extLst>
              <a:ext uri="{FF2B5EF4-FFF2-40B4-BE49-F238E27FC236}">
                <a16:creationId xmlns:a16="http://schemas.microsoft.com/office/drawing/2014/main" id="{F335AC33-3EF0-6FC4-7718-84352F12AD71}"/>
              </a:ext>
            </a:extLst>
          </p:cNvPr>
          <p:cNvSpPr txBox="1"/>
          <p:nvPr/>
        </p:nvSpPr>
        <p:spPr>
          <a:xfrm>
            <a:off x="3265712" y="3825836"/>
            <a:ext cx="5840963" cy="369332"/>
          </a:xfrm>
          <a:prstGeom prst="rect">
            <a:avLst/>
          </a:prstGeom>
          <a:noFill/>
        </p:spPr>
        <p:txBody>
          <a:bodyPr wrap="square" rtlCol="0">
            <a:spAutoFit/>
          </a:bodyPr>
          <a:lstStyle/>
          <a:p>
            <a:r>
              <a:rPr lang="en-US" dirty="0"/>
              <a:t>Built vocabulary of distinct words in all exam notes</a:t>
            </a:r>
          </a:p>
        </p:txBody>
      </p:sp>
    </p:spTree>
    <p:extLst>
      <p:ext uri="{BB962C8B-B14F-4D97-AF65-F5344CB8AC3E}">
        <p14:creationId xmlns:p14="http://schemas.microsoft.com/office/powerpoint/2010/main" val="174104231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694F-6C94-8BF5-BEF7-4BC79E405602}"/>
              </a:ext>
            </a:extLst>
          </p:cNvPr>
          <p:cNvSpPr>
            <a:spLocks noGrp="1"/>
          </p:cNvSpPr>
          <p:nvPr>
            <p:ph type="title"/>
          </p:nvPr>
        </p:nvSpPr>
        <p:spPr>
          <a:xfrm>
            <a:off x="514473" y="242052"/>
            <a:ext cx="8886884" cy="953669"/>
          </a:xfrm>
        </p:spPr>
        <p:txBody>
          <a:bodyPr>
            <a:normAutofit/>
          </a:bodyPr>
          <a:lstStyle/>
          <a:p>
            <a:r>
              <a:rPr lang="en-US" sz="2800" dirty="0">
                <a:solidFill>
                  <a:srgbClr val="000000"/>
                </a:solidFill>
                <a:latin typeface="Times New Roman"/>
                <a:ea typeface="+mj-lt"/>
                <a:cs typeface="Times New Roman"/>
              </a:rPr>
              <a:t>Zipf's law</a:t>
            </a:r>
            <a:endParaRPr lang="en-US" dirty="0"/>
          </a:p>
        </p:txBody>
      </p:sp>
      <p:sp>
        <p:nvSpPr>
          <p:cNvPr id="12" name="Footer Placeholder 4">
            <a:extLst>
              <a:ext uri="{FF2B5EF4-FFF2-40B4-BE49-F238E27FC236}">
                <a16:creationId xmlns:a16="http://schemas.microsoft.com/office/drawing/2014/main" id="{A47FD0EA-B788-25FD-7EDC-7AD11C10AD1D}"/>
              </a:ext>
            </a:extLst>
          </p:cNvPr>
          <p:cNvSpPr>
            <a:spLocks noGrp="1"/>
          </p:cNvSpPr>
          <p:nvPr>
            <p:ph type="ftr" sz="quarter" idx="11"/>
          </p:nvPr>
        </p:nvSpPr>
        <p:spPr>
          <a:xfrm>
            <a:off x="621792" y="457200"/>
            <a:ext cx="3200400" cy="274320"/>
          </a:xfrm>
        </p:spPr>
        <p:txBody>
          <a:bodyPr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Neue Haas Grotesk Text Pro"/>
                <a:ea typeface="+mn-ea"/>
                <a:cs typeface="+mn-cs"/>
              </a:rPr>
              <a:t>IBD Analysis</a:t>
            </a:r>
          </a:p>
        </p:txBody>
      </p:sp>
      <p:pic>
        <p:nvPicPr>
          <p:cNvPr id="3" name="Picture 3" descr="Chart, scatter chart&#10;&#10;Description automatically generated">
            <a:extLst>
              <a:ext uri="{FF2B5EF4-FFF2-40B4-BE49-F238E27FC236}">
                <a16:creationId xmlns:a16="http://schemas.microsoft.com/office/drawing/2014/main" id="{9DA45E72-413A-A855-0375-0127A0B86ADE}"/>
              </a:ext>
            </a:extLst>
          </p:cNvPr>
          <p:cNvPicPr>
            <a:picLocks noChangeAspect="1"/>
          </p:cNvPicPr>
          <p:nvPr/>
        </p:nvPicPr>
        <p:blipFill>
          <a:blip r:embed="rId2"/>
          <a:stretch>
            <a:fillRect/>
          </a:stretch>
        </p:blipFill>
        <p:spPr>
          <a:xfrm>
            <a:off x="273246" y="1478869"/>
            <a:ext cx="5582138" cy="2225383"/>
          </a:xfrm>
          <a:prstGeom prst="rect">
            <a:avLst/>
          </a:prstGeom>
        </p:spPr>
      </p:pic>
      <p:pic>
        <p:nvPicPr>
          <p:cNvPr id="4" name="Picture 4" descr="Chart, line chart&#10;&#10;Description automatically generated">
            <a:extLst>
              <a:ext uri="{FF2B5EF4-FFF2-40B4-BE49-F238E27FC236}">
                <a16:creationId xmlns:a16="http://schemas.microsoft.com/office/drawing/2014/main" id="{288DE6C4-0BAF-E503-3B73-DA6619D13E93}"/>
              </a:ext>
            </a:extLst>
          </p:cNvPr>
          <p:cNvPicPr>
            <a:picLocks noChangeAspect="1"/>
          </p:cNvPicPr>
          <p:nvPr/>
        </p:nvPicPr>
        <p:blipFill>
          <a:blip r:embed="rId3"/>
          <a:stretch>
            <a:fillRect/>
          </a:stretch>
        </p:blipFill>
        <p:spPr>
          <a:xfrm>
            <a:off x="6451770" y="3956180"/>
            <a:ext cx="5740230" cy="2185135"/>
          </a:xfrm>
          <a:prstGeom prst="rect">
            <a:avLst/>
          </a:prstGeom>
        </p:spPr>
      </p:pic>
      <p:sp>
        <p:nvSpPr>
          <p:cNvPr id="8" name="Content Placeholder 2">
            <a:extLst>
              <a:ext uri="{FF2B5EF4-FFF2-40B4-BE49-F238E27FC236}">
                <a16:creationId xmlns:a16="http://schemas.microsoft.com/office/drawing/2014/main" id="{98AF1E4C-D49C-393F-37E0-D6CCE9D93919}"/>
              </a:ext>
            </a:extLst>
          </p:cNvPr>
          <p:cNvSpPr>
            <a:spLocks noGrp="1"/>
          </p:cNvSpPr>
          <p:nvPr>
            <p:ph idx="1"/>
          </p:nvPr>
        </p:nvSpPr>
        <p:spPr>
          <a:xfrm>
            <a:off x="5856392" y="1192745"/>
            <a:ext cx="6161350" cy="2331236"/>
          </a:xfrm>
        </p:spPr>
        <p:txBody>
          <a:bodyPr vert="horz" lIns="91440" tIns="45720" rIns="91440" bIns="45720" rtlCol="0" anchor="t">
            <a:normAutofit lnSpcReduction="10000"/>
          </a:bodyPr>
          <a:lstStyle/>
          <a:p>
            <a:endParaRPr lang="en-US" b="1" dirty="0"/>
          </a:p>
          <a:p>
            <a:pPr marL="0" indent="0">
              <a:buNone/>
            </a:pPr>
            <a:r>
              <a:rPr lang="en-US" dirty="0"/>
              <a:t>Frequency of </a:t>
            </a:r>
            <a:r>
              <a:rPr lang="en-US" i="1" dirty="0"/>
              <a:t>words</a:t>
            </a:r>
            <a:r>
              <a:rPr lang="en-US" dirty="0"/>
              <a:t> (blue dots) in original dataset somewhat correlates with </a:t>
            </a:r>
            <a:r>
              <a:rPr lang="en-US" i="1" dirty="0"/>
              <a:t>Zipf's law</a:t>
            </a:r>
            <a:r>
              <a:rPr lang="en-US" dirty="0"/>
              <a:t> (dashed red), </a:t>
            </a:r>
            <a:r>
              <a:rPr lang="en-US" dirty="0">
                <a:solidFill>
                  <a:srgbClr val="000000"/>
                </a:solidFill>
                <a:ea typeface="+mn-lt"/>
                <a:cs typeface="+mn-lt"/>
              </a:rPr>
              <a:t>meaning that the most common word will occur twice as often as the second most common word, three times as often as the third most common word, and so on.</a:t>
            </a:r>
            <a:endParaRPr lang="en-US" dirty="0">
              <a:solidFill>
                <a:srgbClr val="000000"/>
              </a:solidFill>
            </a:endParaRPr>
          </a:p>
        </p:txBody>
      </p:sp>
      <p:sp>
        <p:nvSpPr>
          <p:cNvPr id="14" name="Content Placeholder 2">
            <a:extLst>
              <a:ext uri="{FF2B5EF4-FFF2-40B4-BE49-F238E27FC236}">
                <a16:creationId xmlns:a16="http://schemas.microsoft.com/office/drawing/2014/main" id="{D8A68935-1A65-0676-10B2-C6A58F3E46A5}"/>
              </a:ext>
            </a:extLst>
          </p:cNvPr>
          <p:cNvSpPr txBox="1">
            <a:spLocks/>
          </p:cNvSpPr>
          <p:nvPr/>
        </p:nvSpPr>
        <p:spPr>
          <a:xfrm>
            <a:off x="512035" y="3890078"/>
            <a:ext cx="5909817" cy="18281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Neue Haas Grotesk Text Pro"/>
                <a:ea typeface="+mn-lt"/>
                <a:cs typeface="+mn-lt"/>
              </a:rPr>
              <a:t>By removing outliers, we are effectively cutting off the highest and lowest frequencies in the data. </a:t>
            </a:r>
            <a:r>
              <a:rPr kumimoji="0" lang="en-US" sz="1800" b="0" i="0" u="none" strike="noStrike" kern="1200" cap="none" spc="0" normalizeH="0" baseline="0" noProof="0" dirty="0">
                <a:ln>
                  <a:noFill/>
                </a:ln>
                <a:solidFill>
                  <a:srgbClr val="000000"/>
                </a:solidFill>
                <a:effectLst/>
                <a:uLnTx/>
                <a:uFillTx/>
                <a:latin typeface="Arial"/>
                <a:ea typeface="+mn-lt"/>
                <a:cs typeface="Arial"/>
              </a:rPr>
              <a:t>Removing the outliers from the dataset even more weakened the correlation with Zipf's law. </a:t>
            </a:r>
            <a:endParaRPr kumimoji="0" lang="en-US" sz="1800" b="0" i="0" u="none" strike="noStrike" kern="1200" cap="none" spc="0" normalizeH="0" baseline="0" noProof="0" dirty="0">
              <a:ln>
                <a:noFill/>
              </a:ln>
              <a:solidFill>
                <a:prstClr val="black"/>
              </a:solidFill>
              <a:effectLst/>
              <a:uLnTx/>
              <a:uFillTx/>
              <a:latin typeface="Neue Haas Grotesk Text Pro"/>
              <a:ea typeface="+mn-ea"/>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Neue Haas Grotesk Text Pro"/>
              <a:ea typeface="+mn-ea"/>
              <a:cs typeface="+mn-cs"/>
            </a:endParaRPr>
          </a:p>
        </p:txBody>
      </p:sp>
    </p:spTree>
    <p:extLst>
      <p:ext uri="{BB962C8B-B14F-4D97-AF65-F5344CB8AC3E}">
        <p14:creationId xmlns:p14="http://schemas.microsoft.com/office/powerpoint/2010/main" val="289846121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C36670F3-FCB0-C1EA-35D5-C089FCB931DF}"/>
                  </a:ext>
                </a:extLst>
              </p:cNvPr>
              <p:cNvGraphicFramePr>
                <a:graphicFrameLocks noGrp="1"/>
              </p:cNvGraphicFramePr>
              <p:nvPr>
                <p:extLst>
                  <p:ext uri="{D42A27DB-BD31-4B8C-83A1-F6EECF244321}">
                    <p14:modId xmlns:p14="http://schemas.microsoft.com/office/powerpoint/2010/main" val="948441926"/>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8" name="Add-in 17" title="Microsoft Power BI">
                <a:extLst>
                  <a:ext uri="{FF2B5EF4-FFF2-40B4-BE49-F238E27FC236}">
                    <a16:creationId xmlns:a16="http://schemas.microsoft.com/office/drawing/2014/main" id="{C36670F3-FCB0-C1EA-35D5-C089FCB931D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68269626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C8C3-EB04-B134-6228-308A049BC0DF}"/>
              </a:ext>
            </a:extLst>
          </p:cNvPr>
          <p:cNvSpPr>
            <a:spLocks noGrp="1"/>
          </p:cNvSpPr>
          <p:nvPr>
            <p:ph type="title"/>
          </p:nvPr>
        </p:nvSpPr>
        <p:spPr>
          <a:xfrm>
            <a:off x="3774232" y="452470"/>
            <a:ext cx="4643535" cy="525374"/>
          </a:xfrm>
        </p:spPr>
        <p:txBody>
          <a:bodyPr>
            <a:normAutofit/>
          </a:bodyPr>
          <a:lstStyle/>
          <a:p>
            <a:r>
              <a:rPr lang="en-US" sz="2800" dirty="0">
                <a:latin typeface="Times New Roman" panose="02020603050405020304" pitchFamily="18" charset="0"/>
                <a:cs typeface="Times New Roman" panose="02020603050405020304" pitchFamily="18" charset="0"/>
              </a:rPr>
              <a:t>ML Models and Clustering</a:t>
            </a:r>
          </a:p>
        </p:txBody>
      </p:sp>
      <p:sp>
        <p:nvSpPr>
          <p:cNvPr id="4" name="TextBox 3">
            <a:extLst>
              <a:ext uri="{FF2B5EF4-FFF2-40B4-BE49-F238E27FC236}">
                <a16:creationId xmlns:a16="http://schemas.microsoft.com/office/drawing/2014/main" id="{6BFE0A8F-AB80-7D08-11F0-5F2B7D3D4295}"/>
              </a:ext>
            </a:extLst>
          </p:cNvPr>
          <p:cNvSpPr txBox="1"/>
          <p:nvPr/>
        </p:nvSpPr>
        <p:spPr>
          <a:xfrm>
            <a:off x="2842409" y="1926365"/>
            <a:ext cx="5132717" cy="369332"/>
          </a:xfrm>
          <a:prstGeom prst="rect">
            <a:avLst/>
          </a:prstGeom>
          <a:noFill/>
        </p:spPr>
        <p:txBody>
          <a:bodyPr wrap="square" rtlCol="0">
            <a:spAutoFit/>
          </a:bodyPr>
          <a:lstStyle/>
          <a:p>
            <a:r>
              <a:rPr lang="en-US" dirty="0"/>
              <a:t>Gradient Boosting</a:t>
            </a:r>
          </a:p>
        </p:txBody>
      </p:sp>
      <p:sp>
        <p:nvSpPr>
          <p:cNvPr id="5" name="Footer Placeholder 4">
            <a:extLst>
              <a:ext uri="{FF2B5EF4-FFF2-40B4-BE49-F238E27FC236}">
                <a16:creationId xmlns:a16="http://schemas.microsoft.com/office/drawing/2014/main" id="{26D7A05D-9A0A-7606-49D6-D43327C31000}"/>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7" name="Content Placeholder 6" descr="A picture containing black, darkness&#10;&#10;Description automatically generated">
            <a:extLst>
              <a:ext uri="{FF2B5EF4-FFF2-40B4-BE49-F238E27FC236}">
                <a16:creationId xmlns:a16="http://schemas.microsoft.com/office/drawing/2014/main" id="{0D850504-FCEB-F842-7424-F78B9F1E3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561" y="3592038"/>
            <a:ext cx="853623" cy="853623"/>
          </a:xfrm>
        </p:spPr>
      </p:pic>
      <p:pic>
        <p:nvPicPr>
          <p:cNvPr id="6" name="Picture 5" descr="A blue rocket logo on a black background&#10;&#10;Description automatically generated with low confidence">
            <a:extLst>
              <a:ext uri="{FF2B5EF4-FFF2-40B4-BE49-F238E27FC236}">
                <a16:creationId xmlns:a16="http://schemas.microsoft.com/office/drawing/2014/main" id="{B5634B37-8E9B-40B7-E605-710DF877C05B}"/>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511562" y="1684219"/>
            <a:ext cx="853623" cy="853623"/>
          </a:xfrm>
          <a:prstGeom prst="rect">
            <a:avLst/>
          </a:prstGeom>
          <a:noFill/>
        </p:spPr>
      </p:pic>
      <p:pic>
        <p:nvPicPr>
          <p:cNvPr id="9" name="Picture 8" descr="A picture containing black, darkness&#10;&#10;Description automatically generated">
            <a:extLst>
              <a:ext uri="{FF2B5EF4-FFF2-40B4-BE49-F238E27FC236}">
                <a16:creationId xmlns:a16="http://schemas.microsoft.com/office/drawing/2014/main" id="{48E2772C-6C5B-5869-BC27-34D8FD681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2407" y="1638465"/>
            <a:ext cx="853623" cy="853623"/>
          </a:xfrm>
          <a:prstGeom prst="rect">
            <a:avLst/>
          </a:prstGeom>
        </p:spPr>
      </p:pic>
      <p:sp>
        <p:nvSpPr>
          <p:cNvPr id="10" name="TextBox 9">
            <a:extLst>
              <a:ext uri="{FF2B5EF4-FFF2-40B4-BE49-F238E27FC236}">
                <a16:creationId xmlns:a16="http://schemas.microsoft.com/office/drawing/2014/main" id="{C1A0F3F2-9E58-179E-2547-4EFE9BCD7292}"/>
              </a:ext>
            </a:extLst>
          </p:cNvPr>
          <p:cNvSpPr txBox="1"/>
          <p:nvPr/>
        </p:nvSpPr>
        <p:spPr>
          <a:xfrm>
            <a:off x="8623715" y="1880610"/>
            <a:ext cx="5132717" cy="369332"/>
          </a:xfrm>
          <a:prstGeom prst="rect">
            <a:avLst/>
          </a:prstGeom>
          <a:noFill/>
        </p:spPr>
        <p:txBody>
          <a:bodyPr wrap="square" rtlCol="0">
            <a:spAutoFit/>
          </a:bodyPr>
          <a:lstStyle/>
          <a:p>
            <a:r>
              <a:rPr lang="en-US" dirty="0"/>
              <a:t>Decision Tree</a:t>
            </a:r>
          </a:p>
        </p:txBody>
      </p:sp>
      <p:sp>
        <p:nvSpPr>
          <p:cNvPr id="11" name="TextBox 10">
            <a:extLst>
              <a:ext uri="{FF2B5EF4-FFF2-40B4-BE49-F238E27FC236}">
                <a16:creationId xmlns:a16="http://schemas.microsoft.com/office/drawing/2014/main" id="{BFF41723-F2C1-D0BB-D8BE-2CBB875F2038}"/>
              </a:ext>
            </a:extLst>
          </p:cNvPr>
          <p:cNvSpPr txBox="1"/>
          <p:nvPr/>
        </p:nvSpPr>
        <p:spPr>
          <a:xfrm>
            <a:off x="2842408" y="3909292"/>
            <a:ext cx="5132717" cy="369332"/>
          </a:xfrm>
          <a:prstGeom prst="rect">
            <a:avLst/>
          </a:prstGeom>
          <a:noFill/>
        </p:spPr>
        <p:txBody>
          <a:bodyPr wrap="square" rtlCol="0">
            <a:spAutoFit/>
          </a:bodyPr>
          <a:lstStyle/>
          <a:p>
            <a:r>
              <a:rPr lang="en-US" dirty="0"/>
              <a:t>Support Vector Machine</a:t>
            </a:r>
          </a:p>
        </p:txBody>
      </p:sp>
      <p:pic>
        <p:nvPicPr>
          <p:cNvPr id="13" name="Picture 12" descr="&lt;a href=&quot;https://www.flaticon.com/free-icons/neural-network&quot; title=&quot;neural network icons&quot;&gt;Neural network icons created by Freepik - Flaticon&lt;/a&gt;">
            <a:extLst>
              <a:ext uri="{FF2B5EF4-FFF2-40B4-BE49-F238E27FC236}">
                <a16:creationId xmlns:a16="http://schemas.microsoft.com/office/drawing/2014/main" id="{3E1C088A-82F7-AA2A-6E85-6365987982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4981" y="3592038"/>
            <a:ext cx="853623" cy="853623"/>
          </a:xfrm>
          <a:prstGeom prst="rect">
            <a:avLst/>
          </a:prstGeom>
        </p:spPr>
      </p:pic>
      <p:sp>
        <p:nvSpPr>
          <p:cNvPr id="14" name="TextBox 13">
            <a:extLst>
              <a:ext uri="{FF2B5EF4-FFF2-40B4-BE49-F238E27FC236}">
                <a16:creationId xmlns:a16="http://schemas.microsoft.com/office/drawing/2014/main" id="{D936D6FF-339A-4513-FF8B-F73F50FF3C82}"/>
              </a:ext>
            </a:extLst>
          </p:cNvPr>
          <p:cNvSpPr txBox="1"/>
          <p:nvPr/>
        </p:nvSpPr>
        <p:spPr>
          <a:xfrm>
            <a:off x="8623714" y="3834183"/>
            <a:ext cx="5132717" cy="369332"/>
          </a:xfrm>
          <a:prstGeom prst="rect">
            <a:avLst/>
          </a:prstGeom>
          <a:noFill/>
        </p:spPr>
        <p:txBody>
          <a:bodyPr wrap="square" rtlCol="0">
            <a:spAutoFit/>
          </a:bodyPr>
          <a:lstStyle/>
          <a:p>
            <a:r>
              <a:rPr lang="en-US" dirty="0"/>
              <a:t>Multi Layer Perceptron</a:t>
            </a:r>
          </a:p>
        </p:txBody>
      </p:sp>
      <p:sp>
        <p:nvSpPr>
          <p:cNvPr id="15" name="TextBox 14">
            <a:extLst>
              <a:ext uri="{FF2B5EF4-FFF2-40B4-BE49-F238E27FC236}">
                <a16:creationId xmlns:a16="http://schemas.microsoft.com/office/drawing/2014/main" id="{75E4603B-B0DB-79B3-C9C1-D202FD9E6C4D}"/>
              </a:ext>
            </a:extLst>
          </p:cNvPr>
          <p:cNvSpPr txBox="1"/>
          <p:nvPr/>
        </p:nvSpPr>
        <p:spPr>
          <a:xfrm>
            <a:off x="5851408" y="5658135"/>
            <a:ext cx="5132717" cy="369332"/>
          </a:xfrm>
          <a:prstGeom prst="rect">
            <a:avLst/>
          </a:prstGeom>
          <a:noFill/>
        </p:spPr>
        <p:txBody>
          <a:bodyPr wrap="square" rtlCol="0">
            <a:spAutoFit/>
          </a:bodyPr>
          <a:lstStyle/>
          <a:p>
            <a:r>
              <a:rPr lang="en-US" dirty="0" err="1"/>
              <a:t>Kmeans</a:t>
            </a:r>
            <a:r>
              <a:rPr lang="en-US" dirty="0"/>
              <a:t> Clustering</a:t>
            </a:r>
          </a:p>
        </p:txBody>
      </p:sp>
      <p:pic>
        <p:nvPicPr>
          <p:cNvPr id="17" name="Picture 16" descr="A picture containing black, darkness&#10;&#10;Description automatically generated">
            <a:extLst>
              <a:ext uri="{FF2B5EF4-FFF2-40B4-BE49-F238E27FC236}">
                <a16:creationId xmlns:a16="http://schemas.microsoft.com/office/drawing/2014/main" id="{8CCC78AD-7407-E815-4B9D-C11927A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5378" y="5355771"/>
            <a:ext cx="983390" cy="983390"/>
          </a:xfrm>
          <a:prstGeom prst="rect">
            <a:avLst/>
          </a:prstGeom>
        </p:spPr>
      </p:pic>
    </p:spTree>
    <p:extLst>
      <p:ext uri="{BB962C8B-B14F-4D97-AF65-F5344CB8AC3E}">
        <p14:creationId xmlns:p14="http://schemas.microsoft.com/office/powerpoint/2010/main" val="388336700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C8C3-EB04-B134-6228-308A049BC0DF}"/>
              </a:ext>
            </a:extLst>
          </p:cNvPr>
          <p:cNvSpPr>
            <a:spLocks noGrp="1"/>
          </p:cNvSpPr>
          <p:nvPr>
            <p:ph type="title"/>
          </p:nvPr>
        </p:nvSpPr>
        <p:spPr>
          <a:xfrm>
            <a:off x="2683324" y="457200"/>
            <a:ext cx="8886884" cy="453596"/>
          </a:xfrm>
        </p:spPr>
        <p:txBody>
          <a:bodyPr>
            <a:normAutofit fontScale="90000"/>
          </a:bodyPr>
          <a:lstStyle/>
          <a:p>
            <a:r>
              <a:rPr lang="en-US" sz="2800" dirty="0">
                <a:latin typeface="Times New Roman" panose="02020603050405020304" pitchFamily="18" charset="0"/>
                <a:cs typeface="Times New Roman" panose="02020603050405020304" pitchFamily="18" charset="0"/>
              </a:rPr>
              <a:t>Metrices of Performance: F1 Score, Precision, Recall</a:t>
            </a:r>
          </a:p>
        </p:txBody>
      </p:sp>
      <p:sp>
        <p:nvSpPr>
          <p:cNvPr id="5" name="Footer Placeholder 4">
            <a:extLst>
              <a:ext uri="{FF2B5EF4-FFF2-40B4-BE49-F238E27FC236}">
                <a16:creationId xmlns:a16="http://schemas.microsoft.com/office/drawing/2014/main" id="{26D7A05D-9A0A-7606-49D6-D43327C31000}"/>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9" name="Picture 8" descr="A picture containing black, darkness">
            <a:extLst>
              <a:ext uri="{FF2B5EF4-FFF2-40B4-BE49-F238E27FC236}">
                <a16:creationId xmlns:a16="http://schemas.microsoft.com/office/drawing/2014/main" id="{D5762183-1993-CA13-9FAA-73B4D519D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93" y="2452395"/>
            <a:ext cx="3331370" cy="3331370"/>
          </a:xfrm>
          <a:prstGeom prst="rect">
            <a:avLst/>
          </a:prstGeom>
        </p:spPr>
      </p:pic>
      <p:sp>
        <p:nvSpPr>
          <p:cNvPr id="10" name="TextBox 9">
            <a:extLst>
              <a:ext uri="{FF2B5EF4-FFF2-40B4-BE49-F238E27FC236}">
                <a16:creationId xmlns:a16="http://schemas.microsoft.com/office/drawing/2014/main" id="{BA715B43-49AF-7A1B-4010-173E0E407E6B}"/>
              </a:ext>
            </a:extLst>
          </p:cNvPr>
          <p:cNvSpPr txBox="1"/>
          <p:nvPr/>
        </p:nvSpPr>
        <p:spPr>
          <a:xfrm>
            <a:off x="475861" y="1543721"/>
            <a:ext cx="7333861" cy="4247317"/>
          </a:xfrm>
          <a:prstGeom prst="rect">
            <a:avLst/>
          </a:prstGeom>
          <a:noFill/>
        </p:spPr>
        <p:txBody>
          <a:bodyPr wrap="square" rtlCol="0">
            <a:spAutoFit/>
          </a:bodyPr>
          <a:lstStyle/>
          <a:p>
            <a:r>
              <a:rPr lang="en-US" b="1" dirty="0"/>
              <a:t>Precision</a:t>
            </a:r>
            <a:r>
              <a:rPr lang="en-US" dirty="0"/>
              <a:t> measures the proportion of correctly predicted positive instances out of all instances predicted as positive.</a:t>
            </a:r>
          </a:p>
          <a:p>
            <a:endParaRPr lang="en-US" dirty="0"/>
          </a:p>
          <a:p>
            <a:endParaRPr lang="en-US" dirty="0"/>
          </a:p>
          <a:p>
            <a:endParaRPr lang="en-US" dirty="0"/>
          </a:p>
          <a:p>
            <a:r>
              <a:rPr lang="en-US" b="1" dirty="0"/>
              <a:t>Recall</a:t>
            </a:r>
            <a:r>
              <a:rPr lang="en-US" dirty="0"/>
              <a:t>, also known as sensitivity or true positive rate, measures the proportion of correctly predicted positive instances out of all actual positive instances.</a:t>
            </a:r>
          </a:p>
          <a:p>
            <a:endParaRPr lang="en-US" dirty="0"/>
          </a:p>
          <a:p>
            <a:endParaRPr lang="en-US" dirty="0"/>
          </a:p>
          <a:p>
            <a:endParaRPr lang="en-US" dirty="0"/>
          </a:p>
          <a:p>
            <a:r>
              <a:rPr lang="en-US" b="1" dirty="0"/>
              <a:t>F1 Score</a:t>
            </a:r>
            <a:r>
              <a:rPr lang="en-US" dirty="0"/>
              <a:t> provides a comprehensive evaluation of the model's performance by considering both measures.</a:t>
            </a:r>
          </a:p>
          <a:p>
            <a:endParaRPr lang="en-US" dirty="0"/>
          </a:p>
          <a:p>
            <a:pPr marL="285750" indent="-285750">
              <a:buFont typeface="Arial" panose="020B0604020202020204" pitchFamily="34" charset="0"/>
              <a:buChar char="•"/>
            </a:pPr>
            <a:r>
              <a:rPr lang="en-US" dirty="0"/>
              <a:t>F1 Score = 2 * (Precision * Recall) / (Precision + Recall)</a:t>
            </a:r>
          </a:p>
        </p:txBody>
      </p:sp>
    </p:spTree>
    <p:extLst>
      <p:ext uri="{BB962C8B-B14F-4D97-AF65-F5344CB8AC3E}">
        <p14:creationId xmlns:p14="http://schemas.microsoft.com/office/powerpoint/2010/main" val="8015590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694F-6C94-8BF5-BEF7-4BC79E405602}"/>
              </a:ext>
            </a:extLst>
          </p:cNvPr>
          <p:cNvSpPr>
            <a:spLocks noGrp="1"/>
          </p:cNvSpPr>
          <p:nvPr>
            <p:ph type="title"/>
          </p:nvPr>
        </p:nvSpPr>
        <p:spPr>
          <a:xfrm>
            <a:off x="514473" y="242052"/>
            <a:ext cx="8886884" cy="953669"/>
          </a:xfrm>
        </p:spPr>
        <p:txBody>
          <a:bodyPr>
            <a:normAutofit/>
          </a:bodyPr>
          <a:lstStyle/>
          <a:p>
            <a:r>
              <a:rPr lang="en-US" sz="2800" dirty="0">
                <a:latin typeface="Times New Roman" panose="02020603050405020304" pitchFamily="18" charset="0"/>
                <a:cs typeface="Times New Roman" panose="02020603050405020304" pitchFamily="18" charset="0"/>
              </a:rPr>
              <a:t>Algorithm’s Performance</a:t>
            </a:r>
          </a:p>
        </p:txBody>
      </p:sp>
      <p:sp>
        <p:nvSpPr>
          <p:cNvPr id="12" name="Footer Placeholder 4">
            <a:extLst>
              <a:ext uri="{FF2B5EF4-FFF2-40B4-BE49-F238E27FC236}">
                <a16:creationId xmlns:a16="http://schemas.microsoft.com/office/drawing/2014/main" id="{A47FD0EA-B788-25FD-7EDC-7AD11C10AD1D}"/>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graphicFrame>
        <p:nvGraphicFramePr>
          <p:cNvPr id="4" name="Table 4">
            <a:extLst>
              <a:ext uri="{FF2B5EF4-FFF2-40B4-BE49-F238E27FC236}">
                <a16:creationId xmlns:a16="http://schemas.microsoft.com/office/drawing/2014/main" id="{B7A6E825-5F06-5A9F-A46D-402ADA8420A8}"/>
              </a:ext>
            </a:extLst>
          </p:cNvPr>
          <p:cNvGraphicFramePr>
            <a:graphicFrameLocks noGrp="1"/>
          </p:cNvGraphicFramePr>
          <p:nvPr>
            <p:extLst>
              <p:ext uri="{D42A27DB-BD31-4B8C-83A1-F6EECF244321}">
                <p14:modId xmlns:p14="http://schemas.microsoft.com/office/powerpoint/2010/main" val="1926619817"/>
              </p:ext>
            </p:extLst>
          </p:nvPr>
        </p:nvGraphicFramePr>
        <p:xfrm>
          <a:off x="3477084" y="1410870"/>
          <a:ext cx="5237832" cy="1828800"/>
        </p:xfrm>
        <a:graphic>
          <a:graphicData uri="http://schemas.openxmlformats.org/drawingml/2006/table">
            <a:tbl>
              <a:tblPr firstRow="1" bandRow="1">
                <a:tableStyleId>{3B4B98B0-60AC-42C2-AFA5-B58CD77FA1E5}</a:tableStyleId>
              </a:tblPr>
              <a:tblGrid>
                <a:gridCol w="1799521">
                  <a:extLst>
                    <a:ext uri="{9D8B030D-6E8A-4147-A177-3AD203B41FA5}">
                      <a16:colId xmlns:a16="http://schemas.microsoft.com/office/drawing/2014/main" val="112653620"/>
                    </a:ext>
                  </a:extLst>
                </a:gridCol>
                <a:gridCol w="1222310">
                  <a:extLst>
                    <a:ext uri="{9D8B030D-6E8A-4147-A177-3AD203B41FA5}">
                      <a16:colId xmlns:a16="http://schemas.microsoft.com/office/drawing/2014/main" val="417584467"/>
                    </a:ext>
                  </a:extLst>
                </a:gridCol>
                <a:gridCol w="1287625">
                  <a:extLst>
                    <a:ext uri="{9D8B030D-6E8A-4147-A177-3AD203B41FA5}">
                      <a16:colId xmlns:a16="http://schemas.microsoft.com/office/drawing/2014/main" val="1264843028"/>
                    </a:ext>
                  </a:extLst>
                </a:gridCol>
                <a:gridCol w="928376">
                  <a:extLst>
                    <a:ext uri="{9D8B030D-6E8A-4147-A177-3AD203B41FA5}">
                      <a16:colId xmlns:a16="http://schemas.microsoft.com/office/drawing/2014/main" val="1610238574"/>
                    </a:ext>
                  </a:extLst>
                </a:gridCol>
              </a:tblGrid>
              <a:tr h="280888">
                <a:tc>
                  <a:txBody>
                    <a:bodyPr/>
                    <a:lstStyle/>
                    <a:p>
                      <a:r>
                        <a:rPr lang="en-US" sz="1400" dirty="0"/>
                        <a:t>Model</a:t>
                      </a:r>
                    </a:p>
                  </a:txBody>
                  <a:tcPr/>
                </a:tc>
                <a:tc>
                  <a:txBody>
                    <a:bodyPr/>
                    <a:lstStyle/>
                    <a:p>
                      <a:r>
                        <a:rPr lang="en-US" sz="1400" dirty="0"/>
                        <a:t>F1 Score</a:t>
                      </a:r>
                    </a:p>
                  </a:txBody>
                  <a:tcPr/>
                </a:tc>
                <a:tc>
                  <a:txBody>
                    <a:bodyPr/>
                    <a:lstStyle/>
                    <a:p>
                      <a:r>
                        <a:rPr lang="en-US" sz="1400" dirty="0"/>
                        <a:t>Precision</a:t>
                      </a:r>
                    </a:p>
                  </a:txBody>
                  <a:tcPr/>
                </a:tc>
                <a:tc>
                  <a:txBody>
                    <a:bodyPr/>
                    <a:lstStyle/>
                    <a:p>
                      <a:r>
                        <a:rPr lang="en-US" sz="1400" dirty="0"/>
                        <a:t>Recall</a:t>
                      </a:r>
                    </a:p>
                  </a:txBody>
                  <a:tcPr/>
                </a:tc>
                <a:extLst>
                  <a:ext uri="{0D108BD9-81ED-4DB2-BD59-A6C34878D82A}">
                    <a16:rowId xmlns:a16="http://schemas.microsoft.com/office/drawing/2014/main" val="488838612"/>
                  </a:ext>
                </a:extLst>
              </a:tr>
              <a:tr h="282300">
                <a:tc>
                  <a:txBody>
                    <a:bodyPr/>
                    <a:lstStyle/>
                    <a:p>
                      <a:r>
                        <a:rPr lang="en-US" sz="1400" dirty="0"/>
                        <a:t>Decision Tree</a:t>
                      </a:r>
                    </a:p>
                  </a:txBody>
                  <a:tcPr/>
                </a:tc>
                <a:tc>
                  <a:txBody>
                    <a:bodyPr/>
                    <a:lstStyle/>
                    <a:p>
                      <a:r>
                        <a:rPr lang="en-US" sz="1400" dirty="0"/>
                        <a:t>0.608</a:t>
                      </a:r>
                    </a:p>
                  </a:txBody>
                  <a:tcPr/>
                </a:tc>
                <a:tc>
                  <a:txBody>
                    <a:bodyPr/>
                    <a:lstStyle/>
                    <a:p>
                      <a:r>
                        <a:rPr lang="en-US" sz="1400" dirty="0"/>
                        <a:t>0.522</a:t>
                      </a:r>
                    </a:p>
                  </a:txBody>
                  <a:tcPr/>
                </a:tc>
                <a:tc>
                  <a:txBody>
                    <a:bodyPr/>
                    <a:lstStyle/>
                    <a:p>
                      <a:r>
                        <a:rPr lang="en-US" sz="1400" dirty="0"/>
                        <a:t>0.727</a:t>
                      </a:r>
                    </a:p>
                  </a:txBody>
                  <a:tcPr/>
                </a:tc>
                <a:extLst>
                  <a:ext uri="{0D108BD9-81ED-4DB2-BD59-A6C34878D82A}">
                    <a16:rowId xmlns:a16="http://schemas.microsoft.com/office/drawing/2014/main" val="1576262278"/>
                  </a:ext>
                </a:extLst>
              </a:tr>
              <a:tr h="280888">
                <a:tc>
                  <a:txBody>
                    <a:bodyPr/>
                    <a:lstStyle/>
                    <a:p>
                      <a:r>
                        <a:rPr lang="en-US" sz="1400" dirty="0"/>
                        <a:t>SVM</a:t>
                      </a:r>
                    </a:p>
                  </a:txBody>
                  <a:tcPr/>
                </a:tc>
                <a:tc>
                  <a:txBody>
                    <a:bodyPr/>
                    <a:lstStyle/>
                    <a:p>
                      <a:r>
                        <a:rPr lang="en-US" sz="1400" dirty="0"/>
                        <a:t>0.516</a:t>
                      </a:r>
                    </a:p>
                  </a:txBody>
                  <a:tcPr/>
                </a:tc>
                <a:tc>
                  <a:txBody>
                    <a:bodyPr/>
                    <a:lstStyle/>
                    <a:p>
                      <a:r>
                        <a:rPr lang="en-US" sz="1400" dirty="0"/>
                        <a:t>0.532</a:t>
                      </a:r>
                    </a:p>
                  </a:txBody>
                  <a:tcPr/>
                </a:tc>
                <a:tc>
                  <a:txBody>
                    <a:bodyPr/>
                    <a:lstStyle/>
                    <a:p>
                      <a:r>
                        <a:rPr lang="en-US" sz="1400" dirty="0"/>
                        <a:t>0.500</a:t>
                      </a:r>
                    </a:p>
                  </a:txBody>
                  <a:tcPr/>
                </a:tc>
                <a:extLst>
                  <a:ext uri="{0D108BD9-81ED-4DB2-BD59-A6C34878D82A}">
                    <a16:rowId xmlns:a16="http://schemas.microsoft.com/office/drawing/2014/main" val="2648767313"/>
                  </a:ext>
                </a:extLst>
              </a:tr>
              <a:tr h="285789">
                <a:tc>
                  <a:txBody>
                    <a:bodyPr/>
                    <a:lstStyle/>
                    <a:p>
                      <a:r>
                        <a:rPr lang="en-US" sz="1400" dirty="0"/>
                        <a:t>Gradient Boost</a:t>
                      </a:r>
                    </a:p>
                  </a:txBody>
                  <a:tcPr/>
                </a:tc>
                <a:tc>
                  <a:txBody>
                    <a:bodyPr/>
                    <a:lstStyle/>
                    <a:p>
                      <a:r>
                        <a:rPr lang="en-US" sz="1400" dirty="0"/>
                        <a:t>0.697</a:t>
                      </a:r>
                    </a:p>
                  </a:txBody>
                  <a:tcPr/>
                </a:tc>
                <a:tc>
                  <a:txBody>
                    <a:bodyPr/>
                    <a:lstStyle/>
                    <a:p>
                      <a:r>
                        <a:rPr lang="en-US" sz="1400" dirty="0"/>
                        <a:t>0.607</a:t>
                      </a:r>
                    </a:p>
                  </a:txBody>
                  <a:tcPr/>
                </a:tc>
                <a:tc>
                  <a:txBody>
                    <a:bodyPr/>
                    <a:lstStyle/>
                    <a:p>
                      <a:r>
                        <a:rPr lang="en-US" sz="1400" dirty="0"/>
                        <a:t>0.818</a:t>
                      </a:r>
                    </a:p>
                  </a:txBody>
                  <a:tcPr/>
                </a:tc>
                <a:extLst>
                  <a:ext uri="{0D108BD9-81ED-4DB2-BD59-A6C34878D82A}">
                    <a16:rowId xmlns:a16="http://schemas.microsoft.com/office/drawing/2014/main" val="4100890558"/>
                  </a:ext>
                </a:extLst>
              </a:tr>
              <a:tr h="280888">
                <a:tc>
                  <a:txBody>
                    <a:bodyPr/>
                    <a:lstStyle/>
                    <a:p>
                      <a:r>
                        <a:rPr lang="en-US" sz="1400" dirty="0"/>
                        <a:t>MLP</a:t>
                      </a:r>
                    </a:p>
                  </a:txBody>
                  <a:tcPr/>
                </a:tc>
                <a:tc>
                  <a:txBody>
                    <a:bodyPr/>
                    <a:lstStyle/>
                    <a:p>
                      <a:r>
                        <a:rPr lang="en-US" sz="1400" dirty="0"/>
                        <a:t>0.585</a:t>
                      </a:r>
                    </a:p>
                  </a:txBody>
                  <a:tcPr/>
                </a:tc>
                <a:tc>
                  <a:txBody>
                    <a:bodyPr/>
                    <a:lstStyle/>
                    <a:p>
                      <a:r>
                        <a:rPr lang="en-US" sz="1400" dirty="0"/>
                        <a:t>0.594</a:t>
                      </a:r>
                    </a:p>
                  </a:txBody>
                  <a:tcPr/>
                </a:tc>
                <a:tc>
                  <a:txBody>
                    <a:bodyPr/>
                    <a:lstStyle/>
                    <a:p>
                      <a:r>
                        <a:rPr lang="en-US" sz="1400" dirty="0"/>
                        <a:t>0.576</a:t>
                      </a:r>
                    </a:p>
                  </a:txBody>
                  <a:tcPr/>
                </a:tc>
                <a:extLst>
                  <a:ext uri="{0D108BD9-81ED-4DB2-BD59-A6C34878D82A}">
                    <a16:rowId xmlns:a16="http://schemas.microsoft.com/office/drawing/2014/main" val="160629860"/>
                  </a:ext>
                </a:extLst>
              </a:tr>
              <a:tr h="280888">
                <a:tc>
                  <a:txBody>
                    <a:bodyPr/>
                    <a:lstStyle/>
                    <a:p>
                      <a:r>
                        <a:rPr lang="en-US" sz="1400" dirty="0" err="1"/>
                        <a:t>KMeans</a:t>
                      </a:r>
                      <a:endParaRPr lang="en-US" sz="1400" dirty="0"/>
                    </a:p>
                  </a:txBody>
                  <a:tcPr/>
                </a:tc>
                <a:tc>
                  <a:txBody>
                    <a:bodyPr/>
                    <a:lstStyle/>
                    <a:p>
                      <a:r>
                        <a:rPr lang="en-US" sz="1400" dirty="0"/>
                        <a:t>0.816</a:t>
                      </a:r>
                    </a:p>
                  </a:txBody>
                  <a:tcPr/>
                </a:tc>
                <a:tc>
                  <a:txBody>
                    <a:bodyPr/>
                    <a:lstStyle/>
                    <a:p>
                      <a:r>
                        <a:rPr lang="en-US" sz="1400" dirty="0"/>
                        <a:t>0.850</a:t>
                      </a:r>
                    </a:p>
                  </a:txBody>
                  <a:tcPr/>
                </a:tc>
                <a:tc>
                  <a:txBody>
                    <a:bodyPr/>
                    <a:lstStyle/>
                    <a:p>
                      <a:r>
                        <a:rPr lang="en-US" sz="1400" dirty="0"/>
                        <a:t>0.785</a:t>
                      </a:r>
                    </a:p>
                  </a:txBody>
                  <a:tcPr/>
                </a:tc>
                <a:extLst>
                  <a:ext uri="{0D108BD9-81ED-4DB2-BD59-A6C34878D82A}">
                    <a16:rowId xmlns:a16="http://schemas.microsoft.com/office/drawing/2014/main" val="2131459733"/>
                  </a:ext>
                </a:extLst>
              </a:tr>
            </a:tbl>
          </a:graphicData>
        </a:graphic>
      </p:graphicFrame>
      <p:sp>
        <p:nvSpPr>
          <p:cNvPr id="5" name="TextBox 4">
            <a:extLst>
              <a:ext uri="{FF2B5EF4-FFF2-40B4-BE49-F238E27FC236}">
                <a16:creationId xmlns:a16="http://schemas.microsoft.com/office/drawing/2014/main" id="{A1B5E5B4-FAA4-324A-F870-ABB0C8BF5569}"/>
              </a:ext>
            </a:extLst>
          </p:cNvPr>
          <p:cNvSpPr txBox="1"/>
          <p:nvPr/>
        </p:nvSpPr>
        <p:spPr>
          <a:xfrm>
            <a:off x="514473" y="3791650"/>
            <a:ext cx="3778898" cy="369332"/>
          </a:xfrm>
          <a:prstGeom prst="rect">
            <a:avLst/>
          </a:prstGeom>
          <a:noFill/>
        </p:spPr>
        <p:txBody>
          <a:bodyPr wrap="square" rtlCol="0">
            <a:spAutoFit/>
          </a:bodyPr>
          <a:lstStyle/>
          <a:p>
            <a:r>
              <a:rPr lang="en-US" dirty="0"/>
              <a:t>From Supervised Learning</a:t>
            </a:r>
          </a:p>
        </p:txBody>
      </p:sp>
      <p:graphicFrame>
        <p:nvGraphicFramePr>
          <p:cNvPr id="8" name="Table 8">
            <a:extLst>
              <a:ext uri="{FF2B5EF4-FFF2-40B4-BE49-F238E27FC236}">
                <a16:creationId xmlns:a16="http://schemas.microsoft.com/office/drawing/2014/main" id="{800BA69B-6E00-51A7-03A4-8E0EA7514501}"/>
              </a:ext>
            </a:extLst>
          </p:cNvPr>
          <p:cNvGraphicFramePr>
            <a:graphicFrameLocks noGrp="1"/>
          </p:cNvGraphicFramePr>
          <p:nvPr>
            <p:extLst>
              <p:ext uri="{D42A27DB-BD31-4B8C-83A1-F6EECF244321}">
                <p14:modId xmlns:p14="http://schemas.microsoft.com/office/powerpoint/2010/main" val="317427069"/>
              </p:ext>
            </p:extLst>
          </p:nvPr>
        </p:nvGraphicFramePr>
        <p:xfrm>
          <a:off x="514473" y="4428439"/>
          <a:ext cx="4981259" cy="1407160"/>
        </p:xfrm>
        <a:graphic>
          <a:graphicData uri="http://schemas.openxmlformats.org/drawingml/2006/table">
            <a:tbl>
              <a:tblPr firstRow="1" bandRow="1">
                <a:tableStyleId>{3B4B98B0-60AC-42C2-AFA5-B58CD77FA1E5}</a:tableStyleId>
              </a:tblPr>
              <a:tblGrid>
                <a:gridCol w="1363996">
                  <a:extLst>
                    <a:ext uri="{9D8B030D-6E8A-4147-A177-3AD203B41FA5}">
                      <a16:colId xmlns:a16="http://schemas.microsoft.com/office/drawing/2014/main" val="2374547739"/>
                    </a:ext>
                  </a:extLst>
                </a:gridCol>
                <a:gridCol w="3617263">
                  <a:extLst>
                    <a:ext uri="{9D8B030D-6E8A-4147-A177-3AD203B41FA5}">
                      <a16:colId xmlns:a16="http://schemas.microsoft.com/office/drawing/2014/main" val="1714019228"/>
                    </a:ext>
                  </a:extLst>
                </a:gridCol>
              </a:tblGrid>
              <a:tr h="370840">
                <a:tc>
                  <a:txBody>
                    <a:bodyPr/>
                    <a:lstStyle/>
                    <a:p>
                      <a:r>
                        <a:rPr lang="en-US" sz="1600" dirty="0"/>
                        <a:t>Metrices</a:t>
                      </a:r>
                    </a:p>
                  </a:txBody>
                  <a:tcPr/>
                </a:tc>
                <a:tc>
                  <a:txBody>
                    <a:bodyPr/>
                    <a:lstStyle/>
                    <a:p>
                      <a:r>
                        <a:rPr lang="en-US" sz="1600" dirty="0"/>
                        <a:t>Gradient Boosting Model</a:t>
                      </a:r>
                    </a:p>
                  </a:txBody>
                  <a:tcPr/>
                </a:tc>
                <a:extLst>
                  <a:ext uri="{0D108BD9-81ED-4DB2-BD59-A6C34878D82A}">
                    <a16:rowId xmlns:a16="http://schemas.microsoft.com/office/drawing/2014/main" val="2140366070"/>
                  </a:ext>
                </a:extLst>
              </a:tr>
              <a:tr h="370840">
                <a:tc>
                  <a:txBody>
                    <a:bodyPr/>
                    <a:lstStyle/>
                    <a:p>
                      <a:r>
                        <a:rPr lang="en-US" sz="1600" dirty="0"/>
                        <a:t>Precision</a:t>
                      </a:r>
                    </a:p>
                  </a:txBody>
                  <a:tcPr/>
                </a:tc>
                <a:tc>
                  <a:txBody>
                    <a:bodyPr/>
                    <a:lstStyle/>
                    <a:p>
                      <a:r>
                        <a:rPr lang="en-US" sz="1400" dirty="0"/>
                        <a:t>60.7% correctly predicted active cases out of all cases predicted as active</a:t>
                      </a:r>
                    </a:p>
                  </a:txBody>
                  <a:tcPr/>
                </a:tc>
                <a:extLst>
                  <a:ext uri="{0D108BD9-81ED-4DB2-BD59-A6C34878D82A}">
                    <a16:rowId xmlns:a16="http://schemas.microsoft.com/office/drawing/2014/main" val="3151774986"/>
                  </a:ext>
                </a:extLst>
              </a:tr>
              <a:tr h="370840">
                <a:tc>
                  <a:txBody>
                    <a:bodyPr/>
                    <a:lstStyle/>
                    <a:p>
                      <a:r>
                        <a:rPr lang="en-US" sz="1600" dirty="0"/>
                        <a:t>Recall </a:t>
                      </a:r>
                    </a:p>
                  </a:txBody>
                  <a:tcPr/>
                </a:tc>
                <a:tc>
                  <a:txBody>
                    <a:bodyPr/>
                    <a:lstStyle/>
                    <a:p>
                      <a:r>
                        <a:rPr lang="en-US" sz="1400" dirty="0"/>
                        <a:t>81.8% correctly predicted active cases out of all cases</a:t>
                      </a:r>
                    </a:p>
                  </a:txBody>
                  <a:tcPr/>
                </a:tc>
                <a:extLst>
                  <a:ext uri="{0D108BD9-81ED-4DB2-BD59-A6C34878D82A}">
                    <a16:rowId xmlns:a16="http://schemas.microsoft.com/office/drawing/2014/main" val="2737733407"/>
                  </a:ext>
                </a:extLst>
              </a:tr>
            </a:tbl>
          </a:graphicData>
        </a:graphic>
      </p:graphicFrame>
      <p:graphicFrame>
        <p:nvGraphicFramePr>
          <p:cNvPr id="9" name="Table 8">
            <a:extLst>
              <a:ext uri="{FF2B5EF4-FFF2-40B4-BE49-F238E27FC236}">
                <a16:creationId xmlns:a16="http://schemas.microsoft.com/office/drawing/2014/main" id="{C5883A41-70C8-305C-B5A9-48F7D7FD5207}"/>
              </a:ext>
            </a:extLst>
          </p:cNvPr>
          <p:cNvGraphicFramePr>
            <a:graphicFrameLocks noGrp="1"/>
          </p:cNvGraphicFramePr>
          <p:nvPr>
            <p:extLst>
              <p:ext uri="{D42A27DB-BD31-4B8C-83A1-F6EECF244321}">
                <p14:modId xmlns:p14="http://schemas.microsoft.com/office/powerpoint/2010/main" val="321668127"/>
              </p:ext>
            </p:extLst>
          </p:nvPr>
        </p:nvGraphicFramePr>
        <p:xfrm>
          <a:off x="6224286" y="4428439"/>
          <a:ext cx="4981259" cy="1407160"/>
        </p:xfrm>
        <a:graphic>
          <a:graphicData uri="http://schemas.openxmlformats.org/drawingml/2006/table">
            <a:tbl>
              <a:tblPr firstRow="1" bandRow="1">
                <a:tableStyleId>{3B4B98B0-60AC-42C2-AFA5-B58CD77FA1E5}</a:tableStyleId>
              </a:tblPr>
              <a:tblGrid>
                <a:gridCol w="1363996">
                  <a:extLst>
                    <a:ext uri="{9D8B030D-6E8A-4147-A177-3AD203B41FA5}">
                      <a16:colId xmlns:a16="http://schemas.microsoft.com/office/drawing/2014/main" val="2374547739"/>
                    </a:ext>
                  </a:extLst>
                </a:gridCol>
                <a:gridCol w="3617263">
                  <a:extLst>
                    <a:ext uri="{9D8B030D-6E8A-4147-A177-3AD203B41FA5}">
                      <a16:colId xmlns:a16="http://schemas.microsoft.com/office/drawing/2014/main" val="1714019228"/>
                    </a:ext>
                  </a:extLst>
                </a:gridCol>
              </a:tblGrid>
              <a:tr h="370840">
                <a:tc>
                  <a:txBody>
                    <a:bodyPr/>
                    <a:lstStyle/>
                    <a:p>
                      <a:r>
                        <a:rPr lang="en-US" sz="1600" dirty="0"/>
                        <a:t>Metrices</a:t>
                      </a:r>
                    </a:p>
                  </a:txBody>
                  <a:tcPr/>
                </a:tc>
                <a:tc>
                  <a:txBody>
                    <a:bodyPr/>
                    <a:lstStyle/>
                    <a:p>
                      <a:r>
                        <a:rPr lang="en-US" sz="1600" dirty="0"/>
                        <a:t>Gradient Boosting Model</a:t>
                      </a:r>
                    </a:p>
                  </a:txBody>
                  <a:tcPr/>
                </a:tc>
                <a:extLst>
                  <a:ext uri="{0D108BD9-81ED-4DB2-BD59-A6C34878D82A}">
                    <a16:rowId xmlns:a16="http://schemas.microsoft.com/office/drawing/2014/main" val="2140366070"/>
                  </a:ext>
                </a:extLst>
              </a:tr>
              <a:tr h="370840">
                <a:tc>
                  <a:txBody>
                    <a:bodyPr/>
                    <a:lstStyle/>
                    <a:p>
                      <a:r>
                        <a:rPr lang="en-US" sz="1600" dirty="0"/>
                        <a:t>Precision</a:t>
                      </a:r>
                    </a:p>
                  </a:txBody>
                  <a:tcPr/>
                </a:tc>
                <a:tc>
                  <a:txBody>
                    <a:bodyPr/>
                    <a:lstStyle/>
                    <a:p>
                      <a:r>
                        <a:rPr lang="en-US" sz="1400" dirty="0"/>
                        <a:t>85% correctly predicted active cases out of all cases predicted as active</a:t>
                      </a:r>
                    </a:p>
                  </a:txBody>
                  <a:tcPr/>
                </a:tc>
                <a:extLst>
                  <a:ext uri="{0D108BD9-81ED-4DB2-BD59-A6C34878D82A}">
                    <a16:rowId xmlns:a16="http://schemas.microsoft.com/office/drawing/2014/main" val="3151774986"/>
                  </a:ext>
                </a:extLst>
              </a:tr>
              <a:tr h="370840">
                <a:tc>
                  <a:txBody>
                    <a:bodyPr/>
                    <a:lstStyle/>
                    <a:p>
                      <a:r>
                        <a:rPr lang="en-US" sz="1600" dirty="0"/>
                        <a:t>Recall </a:t>
                      </a:r>
                    </a:p>
                  </a:txBody>
                  <a:tcPr/>
                </a:tc>
                <a:tc>
                  <a:txBody>
                    <a:bodyPr/>
                    <a:lstStyle/>
                    <a:p>
                      <a:r>
                        <a:rPr lang="en-US" sz="1400" dirty="0"/>
                        <a:t>78.5% correctly predicted active cases out of all cases</a:t>
                      </a:r>
                    </a:p>
                  </a:txBody>
                  <a:tcPr/>
                </a:tc>
                <a:extLst>
                  <a:ext uri="{0D108BD9-81ED-4DB2-BD59-A6C34878D82A}">
                    <a16:rowId xmlns:a16="http://schemas.microsoft.com/office/drawing/2014/main" val="2737733407"/>
                  </a:ext>
                </a:extLst>
              </a:tr>
            </a:tbl>
          </a:graphicData>
        </a:graphic>
      </p:graphicFrame>
      <p:sp>
        <p:nvSpPr>
          <p:cNvPr id="14" name="TextBox 13">
            <a:extLst>
              <a:ext uri="{FF2B5EF4-FFF2-40B4-BE49-F238E27FC236}">
                <a16:creationId xmlns:a16="http://schemas.microsoft.com/office/drawing/2014/main" id="{1383BA54-BA3C-3AF4-4CF1-E282664EB565}"/>
              </a:ext>
            </a:extLst>
          </p:cNvPr>
          <p:cNvSpPr txBox="1"/>
          <p:nvPr/>
        </p:nvSpPr>
        <p:spPr>
          <a:xfrm>
            <a:off x="6224286" y="3791650"/>
            <a:ext cx="3778898" cy="369332"/>
          </a:xfrm>
          <a:prstGeom prst="rect">
            <a:avLst/>
          </a:prstGeom>
          <a:noFill/>
        </p:spPr>
        <p:txBody>
          <a:bodyPr wrap="square" rtlCol="0">
            <a:spAutoFit/>
          </a:bodyPr>
          <a:lstStyle/>
          <a:p>
            <a:r>
              <a:rPr lang="en-US" dirty="0"/>
              <a:t>From Unsupervised Learning</a:t>
            </a:r>
          </a:p>
        </p:txBody>
      </p:sp>
    </p:spTree>
    <p:extLst>
      <p:ext uri="{BB962C8B-B14F-4D97-AF65-F5344CB8AC3E}">
        <p14:creationId xmlns:p14="http://schemas.microsoft.com/office/powerpoint/2010/main" val="231160529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C37B-7DBD-949E-8309-8A66C45D3B1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A2C8BE-6C89-F3C8-A082-29055FE9B805}"/>
              </a:ext>
            </a:extLst>
          </p:cNvPr>
          <p:cNvSpPr>
            <a:spLocks noGrp="1"/>
          </p:cNvSpPr>
          <p:nvPr>
            <p:ph idx="1"/>
          </p:nvPr>
        </p:nvSpPr>
        <p:spPr/>
        <p:txBody>
          <a:bodyPr>
            <a:normAutofit lnSpcReduction="10000"/>
          </a:bodyPr>
          <a:lstStyle/>
          <a:p>
            <a:endParaRPr lang="en-US" b="1" dirty="0"/>
          </a:p>
          <a:p>
            <a:r>
              <a:rPr lang="en-US" dirty="0"/>
              <a:t>This project demonstrated the feasibility of automating the process of classifying IBD as active or inactive using NLP techniques and ML models. </a:t>
            </a:r>
          </a:p>
          <a:p>
            <a:r>
              <a:rPr lang="en-US" dirty="0"/>
              <a:t>The use of text as the main input allowed for the development of accurate and generalizable models that can reduce the workload of healthcare professionals and improve the consistency and accuracy of the classification.</a:t>
            </a:r>
          </a:p>
          <a:p>
            <a:r>
              <a:rPr lang="en-US" dirty="0"/>
              <a:t>Future research could explore the integration of EHR data with Provation data to further improve the accuracy and usefulness of the classification. </a:t>
            </a:r>
          </a:p>
          <a:p>
            <a:r>
              <a:rPr lang="en-US" dirty="0"/>
              <a:t>Overall, this work has significant implications for the management of IBD and the use of electronic medical records in healthcare.</a:t>
            </a:r>
          </a:p>
          <a:p>
            <a:endParaRPr lang="en-US" dirty="0"/>
          </a:p>
        </p:txBody>
      </p:sp>
      <p:sp>
        <p:nvSpPr>
          <p:cNvPr id="4" name="Footer Placeholder 4">
            <a:extLst>
              <a:ext uri="{FF2B5EF4-FFF2-40B4-BE49-F238E27FC236}">
                <a16:creationId xmlns:a16="http://schemas.microsoft.com/office/drawing/2014/main" id="{245B266D-AFB9-AC9F-DA41-EE0ED9418515}"/>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spTree>
    <p:extLst>
      <p:ext uri="{BB962C8B-B14F-4D97-AF65-F5344CB8AC3E}">
        <p14:creationId xmlns:p14="http://schemas.microsoft.com/office/powerpoint/2010/main" val="205919409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C37B-7DBD-949E-8309-8A66C45D3B1F}"/>
              </a:ext>
            </a:extLst>
          </p:cNvPr>
          <p:cNvSpPr>
            <a:spLocks noGrp="1"/>
          </p:cNvSpPr>
          <p:nvPr>
            <p:ph type="title"/>
          </p:nvPr>
        </p:nvSpPr>
        <p:spPr>
          <a:xfrm>
            <a:off x="4718304" y="594360"/>
            <a:ext cx="2755392" cy="528435"/>
          </a:xfrm>
        </p:spPr>
        <p:txBody>
          <a:bodyPr>
            <a:normAutofit/>
          </a:bodyPr>
          <a:lstStyle/>
          <a:p>
            <a:r>
              <a:rPr lang="en-US" sz="2800" b="1" dirty="0">
                <a:latin typeface="Times New Roman" panose="02020603050405020304" pitchFamily="18" charset="0"/>
                <a:cs typeface="Times New Roman" panose="02020603050405020304" pitchFamily="18" charset="0"/>
              </a:rPr>
              <a:t>Key Takeaways</a:t>
            </a:r>
            <a:endParaRPr lang="en-US" sz="2800"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id="{245B266D-AFB9-AC9F-DA41-EE0ED9418515}"/>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graphicFrame>
        <p:nvGraphicFramePr>
          <p:cNvPr id="5" name="Content Placeholder 8">
            <a:extLst>
              <a:ext uri="{FF2B5EF4-FFF2-40B4-BE49-F238E27FC236}">
                <a16:creationId xmlns:a16="http://schemas.microsoft.com/office/drawing/2014/main" id="{983BE35D-7F9E-CFAC-0475-A58FBFF92BC7}"/>
              </a:ext>
            </a:extLst>
          </p:cNvPr>
          <p:cNvGraphicFramePr>
            <a:graphicFrameLocks noGrp="1"/>
          </p:cNvGraphicFramePr>
          <p:nvPr>
            <p:ph idx="1"/>
            <p:extLst>
              <p:ext uri="{D42A27DB-BD31-4B8C-83A1-F6EECF244321}">
                <p14:modId xmlns:p14="http://schemas.microsoft.com/office/powerpoint/2010/main" val="3792363477"/>
              </p:ext>
            </p:extLst>
          </p:nvPr>
        </p:nvGraphicFramePr>
        <p:xfrm>
          <a:off x="965199" y="1447831"/>
          <a:ext cx="10836276"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B875B3C4-7B96-CA7C-6474-849F556621D0}"/>
              </a:ext>
            </a:extLst>
          </p:cNvPr>
          <p:cNvGrpSpPr/>
          <p:nvPr/>
        </p:nvGrpSpPr>
        <p:grpSpPr>
          <a:xfrm>
            <a:off x="965199" y="5104800"/>
            <a:ext cx="3301677" cy="1296000"/>
            <a:chOff x="3386" y="5274"/>
            <a:chExt cx="3301677" cy="1296000"/>
          </a:xfrm>
        </p:grpSpPr>
        <p:sp>
          <p:nvSpPr>
            <p:cNvPr id="7" name="Rectangle 6">
              <a:extLst>
                <a:ext uri="{FF2B5EF4-FFF2-40B4-BE49-F238E27FC236}">
                  <a16:creationId xmlns:a16="http://schemas.microsoft.com/office/drawing/2014/main" id="{00F6F8BA-1930-CF6A-07ED-7BC2096E3C8E}"/>
                </a:ext>
              </a:extLst>
            </p:cNvPr>
            <p:cNvSpPr/>
            <p:nvPr/>
          </p:nvSpPr>
          <p:spPr>
            <a:xfrm>
              <a:off x="3386" y="5274"/>
              <a:ext cx="3301677" cy="12960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480C3E9C-5C4F-BEA6-18CA-167AB431D43A}"/>
                </a:ext>
              </a:extLst>
            </p:cNvPr>
            <p:cNvSpPr txBox="1"/>
            <p:nvPr/>
          </p:nvSpPr>
          <p:spPr>
            <a:xfrm>
              <a:off x="3386" y="5274"/>
              <a:ext cx="3301677" cy="1296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Improvements</a:t>
              </a:r>
            </a:p>
          </p:txBody>
        </p:sp>
      </p:grpSp>
      <p:grpSp>
        <p:nvGrpSpPr>
          <p:cNvPr id="9" name="Group 8">
            <a:extLst>
              <a:ext uri="{FF2B5EF4-FFF2-40B4-BE49-F238E27FC236}">
                <a16:creationId xmlns:a16="http://schemas.microsoft.com/office/drawing/2014/main" id="{8436C78E-4E46-16E6-40DB-BE1B8726692D}"/>
              </a:ext>
            </a:extLst>
          </p:cNvPr>
          <p:cNvGrpSpPr/>
          <p:nvPr/>
        </p:nvGrpSpPr>
        <p:grpSpPr>
          <a:xfrm>
            <a:off x="4718303" y="5104800"/>
            <a:ext cx="7234211" cy="1256275"/>
            <a:chOff x="4040442" y="3762260"/>
            <a:chExt cx="7083172" cy="1952229"/>
          </a:xfrm>
        </p:grpSpPr>
        <p:sp>
          <p:nvSpPr>
            <p:cNvPr id="10" name="Rectangle 9">
              <a:extLst>
                <a:ext uri="{FF2B5EF4-FFF2-40B4-BE49-F238E27FC236}">
                  <a16:creationId xmlns:a16="http://schemas.microsoft.com/office/drawing/2014/main" id="{640F5A97-922E-9490-6F34-625BDFFBC3DE}"/>
                </a:ext>
              </a:extLst>
            </p:cNvPr>
            <p:cNvSpPr/>
            <p:nvPr/>
          </p:nvSpPr>
          <p:spPr>
            <a:xfrm>
              <a:off x="4040442" y="3762260"/>
              <a:ext cx="7083172" cy="195222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3FC29504-9F86-2A8D-B67C-4FCF5B2916DF}"/>
                </a:ext>
              </a:extLst>
            </p:cNvPr>
            <p:cNvSpPr txBox="1"/>
            <p:nvPr/>
          </p:nvSpPr>
          <p:spPr>
            <a:xfrm>
              <a:off x="4040442" y="3880254"/>
              <a:ext cx="7083171" cy="17779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None/>
              </a:pPr>
              <a:r>
                <a:rPr lang="en-US" sz="18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Improvements in Data Integration or Data Collection can help in formulating one final data which will play a key role in predicting active and Inactive which further tells the importance of Exam Notes it’s relationship with Disease Severity</a:t>
              </a:r>
              <a:endParaRPr lang="en-US" sz="18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42986648"/>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9A694427-BF66-A9C7-6707-705ED5D74CB5}"/>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6" name="Picture 5" descr="A picture containing black, darkness&#10;&#10;Description automatically generated">
            <a:extLst>
              <a:ext uri="{FF2B5EF4-FFF2-40B4-BE49-F238E27FC236}">
                <a16:creationId xmlns:a16="http://schemas.microsoft.com/office/drawing/2014/main" id="{C575543B-F988-4FB5-EAA1-255FFE452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124" y="457200"/>
            <a:ext cx="5337451" cy="5337451"/>
          </a:xfrm>
          <a:prstGeom prst="rect">
            <a:avLst/>
          </a:prstGeom>
        </p:spPr>
      </p:pic>
      <p:sp>
        <p:nvSpPr>
          <p:cNvPr id="8" name="TextBox 7">
            <a:extLst>
              <a:ext uri="{FF2B5EF4-FFF2-40B4-BE49-F238E27FC236}">
                <a16:creationId xmlns:a16="http://schemas.microsoft.com/office/drawing/2014/main" id="{CB36FBBF-A824-9FC8-BE92-E2D3941B0A13}"/>
              </a:ext>
            </a:extLst>
          </p:cNvPr>
          <p:cNvSpPr txBox="1"/>
          <p:nvPr/>
        </p:nvSpPr>
        <p:spPr>
          <a:xfrm>
            <a:off x="621792" y="3125925"/>
            <a:ext cx="3881535" cy="523220"/>
          </a:xfrm>
          <a:prstGeom prst="rect">
            <a:avLst/>
          </a:prstGeom>
          <a:noFill/>
        </p:spPr>
        <p:txBody>
          <a:bodyPr wrap="square" rtlCol="0">
            <a:spAutoFit/>
          </a:bodyPr>
          <a:lstStyle/>
          <a:p>
            <a:r>
              <a:rPr lang="en-US" sz="2800" dirty="0">
                <a:latin typeface="Amasis MT Pro Black" panose="020F0502020204030204" pitchFamily="18" charset="0"/>
              </a:rPr>
              <a:t>Any questions !!</a:t>
            </a:r>
          </a:p>
        </p:txBody>
      </p:sp>
    </p:spTree>
    <p:extLst>
      <p:ext uri="{BB962C8B-B14F-4D97-AF65-F5344CB8AC3E}">
        <p14:creationId xmlns:p14="http://schemas.microsoft.com/office/powerpoint/2010/main" val="428460983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CE6-8CCD-A631-EF91-7E09896E0BFA}"/>
              </a:ext>
            </a:extLst>
          </p:cNvPr>
          <p:cNvSpPr>
            <a:spLocks noGrp="1"/>
          </p:cNvSpPr>
          <p:nvPr>
            <p:ph type="title"/>
          </p:nvPr>
        </p:nvSpPr>
        <p:spPr>
          <a:xfrm>
            <a:off x="621792" y="680590"/>
            <a:ext cx="4149012" cy="651047"/>
          </a:xfrm>
        </p:spPr>
        <p:txBody>
          <a:bodyPr>
            <a:normAutofit/>
          </a:bodyPr>
          <a:lstStyle/>
          <a:p>
            <a:r>
              <a:rPr lang="en-US" sz="2800"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777F6EC3-A3C1-B74A-A2A8-8452656CF515}"/>
              </a:ext>
            </a:extLst>
          </p:cNvPr>
          <p:cNvSpPr>
            <a:spLocks noGrp="1"/>
          </p:cNvSpPr>
          <p:nvPr>
            <p:ph idx="1"/>
          </p:nvPr>
        </p:nvSpPr>
        <p:spPr>
          <a:xfrm>
            <a:off x="621792" y="1464993"/>
            <a:ext cx="5079212" cy="4590574"/>
          </a:xfrm>
        </p:spPr>
        <p:txBody>
          <a:bodyPr>
            <a:noAutofit/>
          </a:bodyPr>
          <a:lstStyle/>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Relevance to IH's Strategy and Operations</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Advantages of Automation</a:t>
            </a:r>
          </a:p>
          <a:p>
            <a:r>
              <a:rPr lang="en-US" sz="1600" dirty="0">
                <a:latin typeface="Times New Roman" panose="02020603050405020304" pitchFamily="18" charset="0"/>
                <a:cs typeface="Times New Roman" panose="02020603050405020304" pitchFamily="18" charset="0"/>
              </a:rPr>
              <a:t>Project flow</a:t>
            </a:r>
          </a:p>
          <a:p>
            <a:r>
              <a:rPr lang="en-US" sz="1600" dirty="0">
                <a:latin typeface="Times New Roman" panose="02020603050405020304" pitchFamily="18" charset="0"/>
                <a:cs typeface="Times New Roman" panose="02020603050405020304" pitchFamily="18" charset="0"/>
              </a:rPr>
              <a:t>Data Description</a:t>
            </a:r>
          </a:p>
          <a:p>
            <a:r>
              <a:rPr lang="en-US" sz="1600" dirty="0">
                <a:latin typeface="Times New Roman" panose="02020603050405020304" pitchFamily="18" charset="0"/>
                <a:cs typeface="Times New Roman" panose="02020603050405020304" pitchFamily="18" charset="0"/>
              </a:rPr>
              <a:t>Data Wrangling</a:t>
            </a:r>
          </a:p>
          <a:p>
            <a:r>
              <a:rPr lang="en-US" sz="1600" dirty="0">
                <a:latin typeface="Times New Roman" panose="02020603050405020304" pitchFamily="18" charset="0"/>
                <a:cs typeface="Times New Roman" panose="02020603050405020304" pitchFamily="18" charset="0"/>
              </a:rPr>
              <a:t>Transformation</a:t>
            </a:r>
          </a:p>
          <a:p>
            <a:r>
              <a:rPr lang="en-US" sz="1600" dirty="0">
                <a:latin typeface="Times New Roman" panose="02020603050405020304" pitchFamily="18" charset="0"/>
                <a:cs typeface="Times New Roman" panose="02020603050405020304" pitchFamily="18" charset="0"/>
              </a:rPr>
              <a:t>ML Models and Clustering</a:t>
            </a:r>
          </a:p>
          <a:p>
            <a:r>
              <a:rPr lang="en-US" sz="1600" dirty="0">
                <a:latin typeface="Times New Roman" panose="02020603050405020304" pitchFamily="18" charset="0"/>
                <a:cs typeface="Times New Roman" panose="02020603050405020304" pitchFamily="18" charset="0"/>
              </a:rPr>
              <a:t>Algorithm’s Performance</a:t>
            </a:r>
          </a:p>
          <a:p>
            <a:r>
              <a:rPr lang="en-US" sz="1600"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Key Takeaways</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id="{88480849-94F3-B13C-2E2F-AA541A3B913F}"/>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6" name="Graphic 5" descr="Books outline">
            <a:extLst>
              <a:ext uri="{FF2B5EF4-FFF2-40B4-BE49-F238E27FC236}">
                <a16:creationId xmlns:a16="http://schemas.microsoft.com/office/drawing/2014/main" id="{BE1A170D-FAE6-586F-A4AC-56661A8C9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9536" y="1999905"/>
            <a:ext cx="3520749" cy="3520749"/>
          </a:xfrm>
          <a:prstGeom prst="rect">
            <a:avLst/>
          </a:prstGeom>
        </p:spPr>
      </p:pic>
    </p:spTree>
    <p:extLst>
      <p:ext uri="{BB962C8B-B14F-4D97-AF65-F5344CB8AC3E}">
        <p14:creationId xmlns:p14="http://schemas.microsoft.com/office/powerpoint/2010/main" val="175915416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5" name="AutoShape 4" descr="Thank you Stock Photos, Royalty Free Thank you Images | Depositphotos">
            <a:extLst>
              <a:ext uri="{FF2B5EF4-FFF2-40B4-BE49-F238E27FC236}">
                <a16:creationId xmlns:a16="http://schemas.microsoft.com/office/drawing/2014/main" id="{3346B2C9-76CA-8AD2-D94A-E6C3051F697A}"/>
              </a:ext>
            </a:extLst>
          </p:cNvPr>
          <p:cNvSpPr>
            <a:spLocks noChangeAspect="1" noChangeArrowheads="1"/>
          </p:cNvSpPr>
          <p:nvPr/>
        </p:nvSpPr>
        <p:spPr bwMode="auto">
          <a:xfrm>
            <a:off x="6117629" y="4010465"/>
            <a:ext cx="214749" cy="2147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ooter Placeholder 4">
            <a:extLst>
              <a:ext uri="{FF2B5EF4-FFF2-40B4-BE49-F238E27FC236}">
                <a16:creationId xmlns:a16="http://schemas.microsoft.com/office/drawing/2014/main" id="{2C23AE8E-228C-05E4-15BB-6BD303318E5D}"/>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6" name="Picture 5" descr="A picture containing black, darkness&#10;&#10;Description automatically generated">
            <a:extLst>
              <a:ext uri="{FF2B5EF4-FFF2-40B4-BE49-F238E27FC236}">
                <a16:creationId xmlns:a16="http://schemas.microsoft.com/office/drawing/2014/main" id="{18A8CFE5-AE20-3EC9-467A-2969738FA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637" y="4320072"/>
            <a:ext cx="1939556" cy="1939556"/>
          </a:xfrm>
          <a:prstGeom prst="rect">
            <a:avLst/>
          </a:prstGeom>
        </p:spPr>
      </p:pic>
      <p:pic>
        <p:nvPicPr>
          <p:cNvPr id="9" name="Picture 8" descr="A picture containing black, darkness&#10;&#10;Description automatically generated">
            <a:extLst>
              <a:ext uri="{FF2B5EF4-FFF2-40B4-BE49-F238E27FC236}">
                <a16:creationId xmlns:a16="http://schemas.microsoft.com/office/drawing/2014/main" id="{3C953D09-8548-4385-799A-F1D047C78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495" y="4320072"/>
            <a:ext cx="1939556" cy="1939556"/>
          </a:xfrm>
          <a:prstGeom prst="rect">
            <a:avLst/>
          </a:prstGeom>
        </p:spPr>
      </p:pic>
      <p:pic>
        <p:nvPicPr>
          <p:cNvPr id="10" name="Picture 9" descr="A picture containing black, darkness&#10;&#10;Description automatically generated">
            <a:extLst>
              <a:ext uri="{FF2B5EF4-FFF2-40B4-BE49-F238E27FC236}">
                <a16:creationId xmlns:a16="http://schemas.microsoft.com/office/drawing/2014/main" id="{BD593BC6-6574-F813-EA08-EFB219E1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353" y="4320073"/>
            <a:ext cx="1939556" cy="1939556"/>
          </a:xfrm>
          <a:prstGeom prst="rect">
            <a:avLst/>
          </a:prstGeom>
        </p:spPr>
      </p:pic>
      <p:pic>
        <p:nvPicPr>
          <p:cNvPr id="11" name="Picture 10" descr="A picture containing black, darkness&#10;&#10;Description automatically generated">
            <a:extLst>
              <a:ext uri="{FF2B5EF4-FFF2-40B4-BE49-F238E27FC236}">
                <a16:creationId xmlns:a16="http://schemas.microsoft.com/office/drawing/2014/main" id="{D424856F-D73E-2C13-59F0-A2A97A59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211" y="4320072"/>
            <a:ext cx="1939556" cy="1939556"/>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3AD4159F-ACFF-C3CD-E0C5-EF293ECCE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164" y="4320072"/>
            <a:ext cx="1939556" cy="1939556"/>
          </a:xfrm>
          <a:prstGeom prst="rect">
            <a:avLst/>
          </a:prstGeom>
        </p:spPr>
      </p:pic>
      <p:pic>
        <p:nvPicPr>
          <p:cNvPr id="14" name="Picture 13" descr="A picture containing black, darkness&#10;&#10;Description automatically generated">
            <a:extLst>
              <a:ext uri="{FF2B5EF4-FFF2-40B4-BE49-F238E27FC236}">
                <a16:creationId xmlns:a16="http://schemas.microsoft.com/office/drawing/2014/main" id="{08A34616-719B-3A4E-B27D-243130B0D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8" y="594360"/>
            <a:ext cx="2871968" cy="2871968"/>
          </a:xfrm>
          <a:prstGeom prst="rect">
            <a:avLst/>
          </a:prstGeom>
        </p:spPr>
      </p:pic>
    </p:spTree>
    <p:extLst>
      <p:ext uri="{BB962C8B-B14F-4D97-AF65-F5344CB8AC3E}">
        <p14:creationId xmlns:p14="http://schemas.microsoft.com/office/powerpoint/2010/main" val="134257919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174A-667B-6C68-45CD-63BBC4598B0A}"/>
              </a:ext>
            </a:extLst>
          </p:cNvPr>
          <p:cNvSpPr>
            <a:spLocks noGrp="1"/>
          </p:cNvSpPr>
          <p:nvPr>
            <p:ph type="title"/>
          </p:nvPr>
        </p:nvSpPr>
        <p:spPr>
          <a:xfrm>
            <a:off x="1066800" y="1090613"/>
            <a:ext cx="7608074" cy="1257299"/>
          </a:xfrm>
        </p:spPr>
        <p:txBody>
          <a:bodyPr anchor="ct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78C80A0-C049-16B6-7D4E-E34B88952701}"/>
              </a:ext>
            </a:extLst>
          </p:cNvPr>
          <p:cNvSpPr>
            <a:spLocks noGrp="1"/>
          </p:cNvSpPr>
          <p:nvPr>
            <p:ph idx="1"/>
          </p:nvPr>
        </p:nvSpPr>
        <p:spPr>
          <a:xfrm>
            <a:off x="1066800" y="2736850"/>
            <a:ext cx="5029200" cy="2978152"/>
          </a:xfrm>
        </p:spPr>
        <p:txBody>
          <a:bodyPr>
            <a:normAutofit/>
          </a:bodyPr>
          <a:lstStyle/>
          <a:p>
            <a:pPr marL="0" indent="0">
              <a:lnSpc>
                <a:spcPct val="110000"/>
              </a:lnSpc>
              <a:buNone/>
            </a:pPr>
            <a:r>
              <a:rPr lang="en-US" sz="2000" b="1">
                <a:latin typeface="Times New Roman" panose="02020603050405020304" pitchFamily="18" charset="0"/>
                <a:cs typeface="Times New Roman" panose="02020603050405020304" pitchFamily="18" charset="0"/>
              </a:rPr>
              <a:t>Goal</a:t>
            </a:r>
            <a:r>
              <a:rPr lang="en-US" sz="2000">
                <a:latin typeface="Times New Roman" panose="02020603050405020304" pitchFamily="18" charset="0"/>
                <a:cs typeface="Times New Roman" panose="02020603050405020304" pitchFamily="18" charset="0"/>
              </a:rPr>
              <a:t>: To explore whether the process of classifying IBD as active or inactive could be automated using text as the main input. </a:t>
            </a:r>
          </a:p>
          <a:p>
            <a:pPr marL="0" indent="0">
              <a:lnSpc>
                <a:spcPct val="110000"/>
              </a:lnSpc>
              <a:buNone/>
            </a:pPr>
            <a:r>
              <a:rPr lang="en-US" sz="2000" b="1">
                <a:latin typeface="Times New Roman" panose="02020603050405020304" pitchFamily="18" charset="0"/>
                <a:cs typeface="Times New Roman" panose="02020603050405020304" pitchFamily="18" charset="0"/>
              </a:rPr>
              <a:t>Data</a:t>
            </a:r>
            <a:r>
              <a:rPr lang="en-US" sz="2000">
                <a:latin typeface="Times New Roman" panose="02020603050405020304" pitchFamily="18" charset="0"/>
                <a:cs typeface="Times New Roman" panose="02020603050405020304" pitchFamily="18" charset="0"/>
              </a:rPr>
              <a:t>:  Collected data from Provation and </a:t>
            </a:r>
            <a:r>
              <a:rPr lang="en-US" sz="2000">
                <a:solidFill>
                  <a:srgbClr val="040C28"/>
                </a:solidFill>
                <a:latin typeface="Times New Roman" panose="02020603050405020304" pitchFamily="18" charset="0"/>
                <a:cs typeface="Times New Roman" panose="02020603050405020304" pitchFamily="18" charset="0"/>
              </a:rPr>
              <a:t>G</a:t>
            </a:r>
            <a:r>
              <a:rPr lang="en-US" sz="2000" b="0" i="0">
                <a:solidFill>
                  <a:srgbClr val="040C28"/>
                </a:solidFill>
                <a:effectLst/>
                <a:latin typeface="Times New Roman" panose="02020603050405020304" pitchFamily="18" charset="0"/>
                <a:cs typeface="Times New Roman" panose="02020603050405020304" pitchFamily="18" charset="0"/>
              </a:rPr>
              <a:t>astrointestinal (GI’s) responses.</a:t>
            </a:r>
          </a:p>
          <a:p>
            <a:pPr>
              <a:lnSpc>
                <a:spcPct val="110000"/>
              </a:lnSpc>
            </a:pPr>
            <a:endParaRPr lang="en-US" sz="2000" dirty="0">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84F059FF-EA2D-6D76-B4CA-9B35DAE729D0}"/>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a:t>IBD Analysis</a:t>
            </a:r>
            <a:endParaRPr lang="en-US" sz="1200" dirty="0"/>
          </a:p>
        </p:txBody>
      </p:sp>
      <p:pic>
        <p:nvPicPr>
          <p:cNvPr id="8" name="Graphic 7" descr="Presentation with checklist outline">
            <a:extLst>
              <a:ext uri="{FF2B5EF4-FFF2-40B4-BE49-F238E27FC236}">
                <a16:creationId xmlns:a16="http://schemas.microsoft.com/office/drawing/2014/main" id="{8A68103E-DB65-BFF1-C110-220494DC4F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1401" y="1562100"/>
            <a:ext cx="3733799" cy="3733799"/>
          </a:xfrm>
          <a:prstGeom prst="rect">
            <a:avLst/>
          </a:prstGeom>
        </p:spPr>
      </p:pic>
    </p:spTree>
    <p:extLst>
      <p:ext uri="{BB962C8B-B14F-4D97-AF65-F5344CB8AC3E}">
        <p14:creationId xmlns:p14="http://schemas.microsoft.com/office/powerpoint/2010/main" val="203059359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960000" y="779333"/>
            <a:ext cx="10272000" cy="438800"/>
          </a:xfrm>
          <a:prstGeom prst="rect">
            <a:avLst/>
          </a:prstGeom>
        </p:spPr>
        <p:txBody>
          <a:bodyPr spcFirstLastPara="1" vert="horz" wrap="square" lIns="121900" tIns="121900" rIns="121900" bIns="121900" rtlCol="0" anchor="ctr" anchorCtr="0">
            <a:noAutofit/>
          </a:bodyPr>
          <a:lstStyle/>
          <a:p>
            <a:pPr algn="ctr"/>
            <a:r>
              <a:rPr lang="en-US" sz="2800" i="0" dirty="0">
                <a:effectLst/>
                <a:latin typeface="Times New Roman" panose="02020603050405020304" pitchFamily="18" charset="0"/>
                <a:cs typeface="Times New Roman" panose="02020603050405020304" pitchFamily="18" charset="0"/>
              </a:rPr>
              <a:t>Relevance to IH's Strategy and Operations</a:t>
            </a:r>
            <a:endParaRPr sz="2800" b="0" dirty="0"/>
          </a:p>
        </p:txBody>
      </p:sp>
      <p:sp>
        <p:nvSpPr>
          <p:cNvPr id="487" name="Google Shape;487;p47"/>
          <p:cNvSpPr txBox="1">
            <a:spLocks noGrp="1"/>
          </p:cNvSpPr>
          <p:nvPr>
            <p:ph type="title" idx="2"/>
          </p:nvPr>
        </p:nvSpPr>
        <p:spPr>
          <a:xfrm>
            <a:off x="621792" y="2315532"/>
            <a:ext cx="3875959" cy="639731"/>
          </a:xfrm>
          <a:prstGeom prst="rect">
            <a:avLst/>
          </a:prstGeom>
        </p:spPr>
        <p:txBody>
          <a:bodyPr spcFirstLastPara="1" vert="horz" wrap="square" lIns="121900" tIns="121900" rIns="121900" bIns="121900" rtlCol="0" anchor="ctr" anchorCtr="0">
            <a:noAutofit/>
          </a:bodyPr>
          <a:lstStyle/>
          <a:p>
            <a:r>
              <a:rPr lang="en-US" sz="2000" b="0" i="0" dirty="0">
                <a:effectLst/>
                <a:latin typeface="Times New Roman" panose="02020603050405020304" pitchFamily="18" charset="0"/>
                <a:cs typeface="Times New Roman" panose="02020603050405020304" pitchFamily="18" charset="0"/>
              </a:rPr>
              <a:t>Optimizing patient care through timely identification of active IBD.</a:t>
            </a:r>
            <a:endParaRPr sz="2000" dirty="0">
              <a:latin typeface="Times New Roman" panose="02020603050405020304" pitchFamily="18" charset="0"/>
              <a:cs typeface="Times New Roman" panose="02020603050405020304" pitchFamily="18" charset="0"/>
            </a:endParaRPr>
          </a:p>
        </p:txBody>
      </p:sp>
      <p:sp>
        <p:nvSpPr>
          <p:cNvPr id="489" name="Google Shape;489;p47"/>
          <p:cNvSpPr txBox="1">
            <a:spLocks noGrp="1"/>
          </p:cNvSpPr>
          <p:nvPr>
            <p:ph type="title" idx="3"/>
          </p:nvPr>
        </p:nvSpPr>
        <p:spPr>
          <a:xfrm>
            <a:off x="7697007" y="2370467"/>
            <a:ext cx="3243200" cy="475600"/>
          </a:xfrm>
          <a:prstGeom prst="rect">
            <a:avLst/>
          </a:prstGeom>
        </p:spPr>
        <p:txBody>
          <a:bodyPr spcFirstLastPara="1" vert="horz" wrap="square" lIns="121900" tIns="121900" rIns="121900" bIns="121900" rtlCol="0" anchor="ctr" anchorCtr="0">
            <a:noAutofit/>
          </a:bodyPr>
          <a:lstStyle/>
          <a:p>
            <a:r>
              <a:rPr lang="en-US" sz="2000" b="0" i="0" dirty="0">
                <a:effectLst/>
                <a:latin typeface="Times New Roman" panose="02020603050405020304" pitchFamily="18" charset="0"/>
                <a:cs typeface="Times New Roman" panose="02020603050405020304" pitchFamily="18" charset="0"/>
              </a:rPr>
              <a:t>Enhancing data-informed decision-making.</a:t>
            </a:r>
            <a:endParaRPr sz="2000" dirty="0">
              <a:latin typeface="Times New Roman" panose="02020603050405020304" pitchFamily="18" charset="0"/>
              <a:cs typeface="Times New Roman" panose="02020603050405020304" pitchFamily="18" charset="0"/>
            </a:endParaRPr>
          </a:p>
        </p:txBody>
      </p:sp>
      <p:sp>
        <p:nvSpPr>
          <p:cNvPr id="491" name="Google Shape;491;p47"/>
          <p:cNvSpPr txBox="1">
            <a:spLocks noGrp="1"/>
          </p:cNvSpPr>
          <p:nvPr>
            <p:ph type="title" idx="5"/>
          </p:nvPr>
        </p:nvSpPr>
        <p:spPr>
          <a:xfrm>
            <a:off x="1254584" y="4542467"/>
            <a:ext cx="3243200" cy="475600"/>
          </a:xfrm>
          <a:prstGeom prst="rect">
            <a:avLst/>
          </a:prstGeom>
        </p:spPr>
        <p:txBody>
          <a:bodyPr spcFirstLastPara="1" vert="horz" wrap="square" lIns="121900" tIns="121900" rIns="121900" bIns="121900" rtlCol="0" anchor="ctr" anchorCtr="0">
            <a:noAutofit/>
          </a:bodyPr>
          <a:lstStyle/>
          <a:p>
            <a:r>
              <a:rPr lang="en-US" sz="2000" b="0" i="0" dirty="0">
                <a:effectLst/>
                <a:latin typeface="Times New Roman" panose="02020603050405020304" pitchFamily="18" charset="0"/>
                <a:cs typeface="Times New Roman" panose="02020603050405020304" pitchFamily="18" charset="0"/>
              </a:rPr>
              <a:t>Addressing challenges associated with unstructured data usage.</a:t>
            </a:r>
            <a:endParaRPr sz="2000" dirty="0">
              <a:latin typeface="Times New Roman" panose="02020603050405020304" pitchFamily="18" charset="0"/>
              <a:cs typeface="Times New Roman" panose="02020603050405020304" pitchFamily="18" charset="0"/>
            </a:endParaRPr>
          </a:p>
        </p:txBody>
      </p:sp>
      <p:sp>
        <p:nvSpPr>
          <p:cNvPr id="493" name="Google Shape;493;p47"/>
          <p:cNvSpPr txBox="1">
            <a:spLocks noGrp="1"/>
          </p:cNvSpPr>
          <p:nvPr>
            <p:ph type="title" idx="7"/>
          </p:nvPr>
        </p:nvSpPr>
        <p:spPr>
          <a:xfrm>
            <a:off x="7696990" y="4542467"/>
            <a:ext cx="3885409" cy="475600"/>
          </a:xfrm>
          <a:prstGeom prst="rect">
            <a:avLst/>
          </a:prstGeom>
        </p:spPr>
        <p:txBody>
          <a:bodyPr spcFirstLastPara="1" vert="horz" wrap="square" lIns="121900" tIns="121900" rIns="121900" bIns="121900" rtlCol="0" anchor="ctr" anchorCtr="0">
            <a:noAutofit/>
          </a:bodyPr>
          <a:lstStyle/>
          <a:p>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Informing data utilization and integration with EHR data.</a:t>
            </a: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495" name="Google Shape;495;p47"/>
          <p:cNvSpPr/>
          <p:nvPr/>
        </p:nvSpPr>
        <p:spPr>
          <a:xfrm flipH="1">
            <a:off x="4973029" y="2213458"/>
            <a:ext cx="839200" cy="839200"/>
          </a:xfrm>
          <a:prstGeom prst="ellipse">
            <a:avLst/>
          </a:prstGeom>
          <a:gradFill>
            <a:gsLst>
              <a:gs pos="0">
                <a:schemeClr val="accent1"/>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nvGrpSpPr>
          <p:cNvPr id="496" name="Google Shape;496;p47"/>
          <p:cNvGrpSpPr/>
          <p:nvPr/>
        </p:nvGrpSpPr>
        <p:grpSpPr>
          <a:xfrm>
            <a:off x="5170828" y="2370920"/>
            <a:ext cx="443633" cy="505213"/>
            <a:chOff x="4812507" y="3377390"/>
            <a:chExt cx="332725" cy="378910"/>
          </a:xfrm>
        </p:grpSpPr>
        <p:sp>
          <p:nvSpPr>
            <p:cNvPr id="497" name="Google Shape;497;p47"/>
            <p:cNvSpPr/>
            <p:nvPr/>
          </p:nvSpPr>
          <p:spPr>
            <a:xfrm>
              <a:off x="4812507" y="3377390"/>
              <a:ext cx="332725" cy="378910"/>
            </a:xfrm>
            <a:custGeom>
              <a:avLst/>
              <a:gdLst/>
              <a:ahLst/>
              <a:cxnLst/>
              <a:rect l="l" t="t" r="r" b="b"/>
              <a:pathLst>
                <a:path w="8818" h="10042" extrusionOk="0">
                  <a:moveTo>
                    <a:pt x="3854" y="571"/>
                  </a:moveTo>
                  <a:cubicBezTo>
                    <a:pt x="3923" y="571"/>
                    <a:pt x="3993" y="574"/>
                    <a:pt x="4064" y="578"/>
                  </a:cubicBezTo>
                  <a:cubicBezTo>
                    <a:pt x="5784" y="686"/>
                    <a:pt x="7115" y="2135"/>
                    <a:pt x="7115" y="3860"/>
                  </a:cubicBezTo>
                  <a:lnTo>
                    <a:pt x="7115" y="3874"/>
                  </a:lnTo>
                  <a:lnTo>
                    <a:pt x="7974" y="6242"/>
                  </a:lnTo>
                  <a:lnTo>
                    <a:pt x="7115" y="6242"/>
                  </a:lnTo>
                  <a:lnTo>
                    <a:pt x="7115" y="7680"/>
                  </a:lnTo>
                  <a:lnTo>
                    <a:pt x="5344" y="7680"/>
                  </a:lnTo>
                  <a:lnTo>
                    <a:pt x="5344" y="9451"/>
                  </a:lnTo>
                  <a:lnTo>
                    <a:pt x="1780" y="9451"/>
                  </a:lnTo>
                  <a:lnTo>
                    <a:pt x="1780" y="6336"/>
                  </a:lnTo>
                  <a:lnTo>
                    <a:pt x="1681" y="6248"/>
                  </a:lnTo>
                  <a:cubicBezTo>
                    <a:pt x="988" y="5632"/>
                    <a:pt x="592" y="4748"/>
                    <a:pt x="592" y="3823"/>
                  </a:cubicBezTo>
                  <a:cubicBezTo>
                    <a:pt x="592" y="2030"/>
                    <a:pt x="2055" y="571"/>
                    <a:pt x="3854" y="571"/>
                  </a:cubicBezTo>
                  <a:close/>
                  <a:moveTo>
                    <a:pt x="3853" y="0"/>
                  </a:moveTo>
                  <a:cubicBezTo>
                    <a:pt x="1730" y="0"/>
                    <a:pt x="1" y="1718"/>
                    <a:pt x="1" y="3831"/>
                  </a:cubicBezTo>
                  <a:cubicBezTo>
                    <a:pt x="1" y="4876"/>
                    <a:pt x="432" y="5877"/>
                    <a:pt x="1190" y="6599"/>
                  </a:cubicBezTo>
                  <a:lnTo>
                    <a:pt x="1190" y="10042"/>
                  </a:lnTo>
                  <a:lnTo>
                    <a:pt x="5914" y="10042"/>
                  </a:lnTo>
                  <a:lnTo>
                    <a:pt x="5914" y="8270"/>
                  </a:lnTo>
                  <a:lnTo>
                    <a:pt x="7705" y="8270"/>
                  </a:lnTo>
                  <a:lnTo>
                    <a:pt x="7705" y="6833"/>
                  </a:lnTo>
                  <a:lnTo>
                    <a:pt x="8817" y="6833"/>
                  </a:lnTo>
                  <a:lnTo>
                    <a:pt x="7705" y="3778"/>
                  </a:lnTo>
                  <a:cubicBezTo>
                    <a:pt x="7677" y="1691"/>
                    <a:pt x="5960" y="0"/>
                    <a:pt x="3853" y="0"/>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498" name="Google Shape;498;p47"/>
            <p:cNvSpPr/>
            <p:nvPr/>
          </p:nvSpPr>
          <p:spPr>
            <a:xfrm>
              <a:off x="4868540" y="3431649"/>
              <a:ext cx="179041" cy="179078"/>
            </a:xfrm>
            <a:custGeom>
              <a:avLst/>
              <a:gdLst/>
              <a:ahLst/>
              <a:cxnLst/>
              <a:rect l="l" t="t" r="r" b="b"/>
              <a:pathLst>
                <a:path w="4745" h="4746" extrusionOk="0">
                  <a:moveTo>
                    <a:pt x="2677" y="626"/>
                  </a:moveTo>
                  <a:cubicBezTo>
                    <a:pt x="3423" y="751"/>
                    <a:pt x="4014" y="1341"/>
                    <a:pt x="4139" y="2087"/>
                  </a:cubicBezTo>
                  <a:lnTo>
                    <a:pt x="2677" y="2087"/>
                  </a:lnTo>
                  <a:lnTo>
                    <a:pt x="2677" y="626"/>
                  </a:lnTo>
                  <a:close/>
                  <a:moveTo>
                    <a:pt x="2086" y="616"/>
                  </a:moveTo>
                  <a:lnTo>
                    <a:pt x="2086" y="2251"/>
                  </a:lnTo>
                  <a:lnTo>
                    <a:pt x="931" y="3406"/>
                  </a:lnTo>
                  <a:cubicBezTo>
                    <a:pt x="723" y="3115"/>
                    <a:pt x="600" y="2758"/>
                    <a:pt x="600" y="2373"/>
                  </a:cubicBezTo>
                  <a:cubicBezTo>
                    <a:pt x="600" y="1491"/>
                    <a:pt x="1244" y="757"/>
                    <a:pt x="2086" y="616"/>
                  </a:cubicBezTo>
                  <a:close/>
                  <a:moveTo>
                    <a:pt x="4129" y="2678"/>
                  </a:moveTo>
                  <a:cubicBezTo>
                    <a:pt x="3988" y="3521"/>
                    <a:pt x="3254" y="4164"/>
                    <a:pt x="2372" y="4164"/>
                  </a:cubicBezTo>
                  <a:cubicBezTo>
                    <a:pt x="1987" y="4164"/>
                    <a:pt x="1631" y="4042"/>
                    <a:pt x="1339" y="3834"/>
                  </a:cubicBezTo>
                  <a:lnTo>
                    <a:pt x="2495" y="2678"/>
                  </a:lnTo>
                  <a:close/>
                  <a:moveTo>
                    <a:pt x="2372" y="1"/>
                  </a:moveTo>
                  <a:cubicBezTo>
                    <a:pt x="1064" y="1"/>
                    <a:pt x="0" y="1065"/>
                    <a:pt x="0" y="2373"/>
                  </a:cubicBezTo>
                  <a:cubicBezTo>
                    <a:pt x="0" y="3681"/>
                    <a:pt x="1064" y="4745"/>
                    <a:pt x="2372" y="4745"/>
                  </a:cubicBezTo>
                  <a:cubicBezTo>
                    <a:pt x="3680" y="4745"/>
                    <a:pt x="4745" y="3681"/>
                    <a:pt x="4745" y="2373"/>
                  </a:cubicBezTo>
                  <a:cubicBezTo>
                    <a:pt x="4745" y="1065"/>
                    <a:pt x="3680" y="1"/>
                    <a:pt x="2372"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cxnSp>
        <p:nvCxnSpPr>
          <p:cNvPr id="499" name="Google Shape;499;p47"/>
          <p:cNvCxnSpPr/>
          <p:nvPr/>
        </p:nvCxnSpPr>
        <p:spPr>
          <a:xfrm>
            <a:off x="3585400" y="1412067"/>
            <a:ext cx="5021200" cy="0"/>
          </a:xfrm>
          <a:prstGeom prst="straightConnector1">
            <a:avLst/>
          </a:prstGeom>
          <a:noFill/>
          <a:ln w="19050" cap="flat" cmpd="sng">
            <a:solidFill>
              <a:schemeClr val="accent5"/>
            </a:solidFill>
            <a:prstDash val="solid"/>
            <a:round/>
            <a:headEnd type="oval" w="med" len="med"/>
            <a:tailEnd type="oval" w="med" len="med"/>
          </a:ln>
        </p:spPr>
      </p:cxnSp>
      <p:sp>
        <p:nvSpPr>
          <p:cNvPr id="500" name="Google Shape;500;p47"/>
          <p:cNvSpPr/>
          <p:nvPr/>
        </p:nvSpPr>
        <p:spPr>
          <a:xfrm flipH="1">
            <a:off x="4973035" y="4360667"/>
            <a:ext cx="839200" cy="839200"/>
          </a:xfrm>
          <a:prstGeom prst="ellipse">
            <a:avLst/>
          </a:prstGeom>
          <a:gradFill>
            <a:gsLst>
              <a:gs pos="0">
                <a:schemeClr val="accent1"/>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cxnSp>
        <p:nvCxnSpPr>
          <p:cNvPr id="501" name="Google Shape;501;p47"/>
          <p:cNvCxnSpPr>
            <a:cxnSpLocks/>
            <a:stCxn id="495" idx="6"/>
            <a:endCxn id="487" idx="3"/>
          </p:cNvCxnSpPr>
          <p:nvPr/>
        </p:nvCxnSpPr>
        <p:spPr>
          <a:xfrm flipH="1">
            <a:off x="4497751" y="2633058"/>
            <a:ext cx="475278" cy="2340"/>
          </a:xfrm>
          <a:prstGeom prst="straightConnector1">
            <a:avLst/>
          </a:prstGeom>
          <a:noFill/>
          <a:ln w="19050" cap="flat" cmpd="sng">
            <a:solidFill>
              <a:schemeClr val="accent5"/>
            </a:solidFill>
            <a:prstDash val="solid"/>
            <a:round/>
            <a:headEnd type="none" w="med" len="med"/>
            <a:tailEnd type="oval" w="med" len="med"/>
          </a:ln>
        </p:spPr>
      </p:cxnSp>
      <p:cxnSp>
        <p:nvCxnSpPr>
          <p:cNvPr id="502" name="Google Shape;502;p47"/>
          <p:cNvCxnSpPr>
            <a:stCxn id="500" idx="6"/>
            <a:endCxn id="491" idx="3"/>
          </p:cNvCxnSpPr>
          <p:nvPr/>
        </p:nvCxnSpPr>
        <p:spPr>
          <a:xfrm rot="10800000">
            <a:off x="4497835" y="4780267"/>
            <a:ext cx="475200" cy="0"/>
          </a:xfrm>
          <a:prstGeom prst="straightConnector1">
            <a:avLst/>
          </a:prstGeom>
          <a:noFill/>
          <a:ln w="19050" cap="flat" cmpd="sng">
            <a:solidFill>
              <a:schemeClr val="accent5"/>
            </a:solidFill>
            <a:prstDash val="solid"/>
            <a:round/>
            <a:headEnd type="none" w="med" len="med"/>
            <a:tailEnd type="oval" w="med" len="med"/>
          </a:ln>
        </p:spPr>
      </p:cxnSp>
      <p:sp>
        <p:nvSpPr>
          <p:cNvPr id="503" name="Google Shape;503;p47"/>
          <p:cNvSpPr/>
          <p:nvPr/>
        </p:nvSpPr>
        <p:spPr>
          <a:xfrm>
            <a:off x="5170838" y="4512791"/>
            <a:ext cx="443583" cy="505263"/>
          </a:xfrm>
          <a:custGeom>
            <a:avLst/>
            <a:gdLst/>
            <a:ahLst/>
            <a:cxnLst/>
            <a:rect l="l" t="t" r="r" b="b"/>
            <a:pathLst>
              <a:path w="8817" h="10043" extrusionOk="0">
                <a:moveTo>
                  <a:pt x="3855" y="1724"/>
                </a:moveTo>
                <a:cubicBezTo>
                  <a:pt x="4901" y="1724"/>
                  <a:pt x="5768" y="2500"/>
                  <a:pt x="5911" y="3505"/>
                </a:cubicBezTo>
                <a:lnTo>
                  <a:pt x="1799" y="3505"/>
                </a:lnTo>
                <a:cubicBezTo>
                  <a:pt x="1943" y="2500"/>
                  <a:pt x="2810" y="1724"/>
                  <a:pt x="3855" y="1724"/>
                </a:cubicBezTo>
                <a:close/>
                <a:moveTo>
                  <a:pt x="3854" y="570"/>
                </a:moveTo>
                <a:cubicBezTo>
                  <a:pt x="3923" y="570"/>
                  <a:pt x="3993" y="573"/>
                  <a:pt x="4064" y="577"/>
                </a:cubicBezTo>
                <a:cubicBezTo>
                  <a:pt x="5785" y="686"/>
                  <a:pt x="7115" y="2134"/>
                  <a:pt x="7115" y="3859"/>
                </a:cubicBezTo>
                <a:lnTo>
                  <a:pt x="7115" y="3873"/>
                </a:lnTo>
                <a:lnTo>
                  <a:pt x="7974" y="6242"/>
                </a:lnTo>
                <a:lnTo>
                  <a:pt x="7115" y="6242"/>
                </a:lnTo>
                <a:lnTo>
                  <a:pt x="7115" y="7679"/>
                </a:lnTo>
                <a:lnTo>
                  <a:pt x="5344" y="7679"/>
                </a:lnTo>
                <a:lnTo>
                  <a:pt x="5344" y="9451"/>
                </a:lnTo>
                <a:lnTo>
                  <a:pt x="4162" y="9451"/>
                </a:lnTo>
                <a:lnTo>
                  <a:pt x="4162" y="4096"/>
                </a:lnTo>
                <a:lnTo>
                  <a:pt x="6524" y="4096"/>
                </a:lnTo>
                <a:lnTo>
                  <a:pt x="6524" y="3829"/>
                </a:lnTo>
                <a:cubicBezTo>
                  <a:pt x="6524" y="2382"/>
                  <a:pt x="5382" y="1175"/>
                  <a:pt x="3934" y="1134"/>
                </a:cubicBezTo>
                <a:cubicBezTo>
                  <a:pt x="3909" y="1133"/>
                  <a:pt x="3883" y="1133"/>
                  <a:pt x="3858" y="1133"/>
                </a:cubicBezTo>
                <a:cubicBezTo>
                  <a:pt x="2387" y="1133"/>
                  <a:pt x="1190" y="2329"/>
                  <a:pt x="1190" y="3801"/>
                </a:cubicBezTo>
                <a:lnTo>
                  <a:pt x="1190" y="4096"/>
                </a:lnTo>
                <a:lnTo>
                  <a:pt x="3572" y="4096"/>
                </a:lnTo>
                <a:lnTo>
                  <a:pt x="3572" y="9451"/>
                </a:lnTo>
                <a:lnTo>
                  <a:pt x="1779" y="9451"/>
                </a:lnTo>
                <a:lnTo>
                  <a:pt x="1779" y="6335"/>
                </a:lnTo>
                <a:lnTo>
                  <a:pt x="1681" y="6248"/>
                </a:lnTo>
                <a:cubicBezTo>
                  <a:pt x="988" y="5631"/>
                  <a:pt x="592" y="4747"/>
                  <a:pt x="592" y="3822"/>
                </a:cubicBezTo>
                <a:cubicBezTo>
                  <a:pt x="592" y="2029"/>
                  <a:pt x="2054" y="570"/>
                  <a:pt x="3854" y="570"/>
                </a:cubicBezTo>
                <a:close/>
                <a:moveTo>
                  <a:pt x="3853" y="0"/>
                </a:moveTo>
                <a:cubicBezTo>
                  <a:pt x="1729" y="0"/>
                  <a:pt x="1" y="1718"/>
                  <a:pt x="1" y="3831"/>
                </a:cubicBezTo>
                <a:cubicBezTo>
                  <a:pt x="1" y="4876"/>
                  <a:pt x="432" y="5877"/>
                  <a:pt x="1189" y="6598"/>
                </a:cubicBezTo>
                <a:lnTo>
                  <a:pt x="1189" y="10042"/>
                </a:lnTo>
                <a:lnTo>
                  <a:pt x="5914" y="10042"/>
                </a:lnTo>
                <a:lnTo>
                  <a:pt x="5914" y="8270"/>
                </a:lnTo>
                <a:lnTo>
                  <a:pt x="7705" y="8270"/>
                </a:lnTo>
                <a:lnTo>
                  <a:pt x="7705" y="6832"/>
                </a:lnTo>
                <a:lnTo>
                  <a:pt x="8816" y="6832"/>
                </a:lnTo>
                <a:lnTo>
                  <a:pt x="7705" y="3779"/>
                </a:lnTo>
                <a:cubicBezTo>
                  <a:pt x="7677" y="1690"/>
                  <a:pt x="5960" y="0"/>
                  <a:pt x="3853" y="0"/>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504" name="Google Shape;504;p47"/>
          <p:cNvSpPr/>
          <p:nvPr/>
        </p:nvSpPr>
        <p:spPr>
          <a:xfrm flipH="1">
            <a:off x="6418151" y="2194408"/>
            <a:ext cx="839200" cy="839200"/>
          </a:xfrm>
          <a:prstGeom prst="ellipse">
            <a:avLst/>
          </a:prstGeom>
          <a:gradFill>
            <a:gsLst>
              <a:gs pos="0">
                <a:schemeClr val="accent1"/>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505" name="Google Shape;505;p47"/>
          <p:cNvSpPr/>
          <p:nvPr/>
        </p:nvSpPr>
        <p:spPr>
          <a:xfrm flipH="1">
            <a:off x="6418135" y="4360667"/>
            <a:ext cx="839200" cy="839200"/>
          </a:xfrm>
          <a:prstGeom prst="ellipse">
            <a:avLst/>
          </a:prstGeom>
          <a:gradFill>
            <a:gsLst>
              <a:gs pos="0">
                <a:schemeClr val="accent1"/>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nvGrpSpPr>
          <p:cNvPr id="506" name="Google Shape;506;p47"/>
          <p:cNvGrpSpPr/>
          <p:nvPr/>
        </p:nvGrpSpPr>
        <p:grpSpPr>
          <a:xfrm>
            <a:off x="6615968" y="2370467"/>
            <a:ext cx="443533" cy="506119"/>
            <a:chOff x="7253764" y="3377050"/>
            <a:chExt cx="332650" cy="379589"/>
          </a:xfrm>
        </p:grpSpPr>
        <p:sp>
          <p:nvSpPr>
            <p:cNvPr id="507" name="Google Shape;507;p47"/>
            <p:cNvSpPr/>
            <p:nvPr/>
          </p:nvSpPr>
          <p:spPr>
            <a:xfrm>
              <a:off x="7253764" y="3377050"/>
              <a:ext cx="332650" cy="379589"/>
            </a:xfrm>
            <a:custGeom>
              <a:avLst/>
              <a:gdLst/>
              <a:ahLst/>
              <a:cxnLst/>
              <a:rect l="l" t="t" r="r" b="b"/>
              <a:pathLst>
                <a:path w="8816" h="10060" extrusionOk="0">
                  <a:moveTo>
                    <a:pt x="3852" y="589"/>
                  </a:moveTo>
                  <a:cubicBezTo>
                    <a:pt x="3921" y="589"/>
                    <a:pt x="3992" y="591"/>
                    <a:pt x="4062" y="595"/>
                  </a:cubicBezTo>
                  <a:cubicBezTo>
                    <a:pt x="5784" y="704"/>
                    <a:pt x="7114" y="2152"/>
                    <a:pt x="7114" y="3877"/>
                  </a:cubicBezTo>
                  <a:lnTo>
                    <a:pt x="7114" y="3892"/>
                  </a:lnTo>
                  <a:lnTo>
                    <a:pt x="7974" y="6260"/>
                  </a:lnTo>
                  <a:lnTo>
                    <a:pt x="7114" y="6260"/>
                  </a:lnTo>
                  <a:lnTo>
                    <a:pt x="7114" y="7698"/>
                  </a:lnTo>
                  <a:lnTo>
                    <a:pt x="5342" y="7698"/>
                  </a:lnTo>
                  <a:lnTo>
                    <a:pt x="5342" y="9469"/>
                  </a:lnTo>
                  <a:lnTo>
                    <a:pt x="1779" y="9469"/>
                  </a:lnTo>
                  <a:lnTo>
                    <a:pt x="1779" y="6354"/>
                  </a:lnTo>
                  <a:lnTo>
                    <a:pt x="1681" y="6265"/>
                  </a:lnTo>
                  <a:cubicBezTo>
                    <a:pt x="988" y="5649"/>
                    <a:pt x="590" y="4765"/>
                    <a:pt x="590" y="3840"/>
                  </a:cubicBezTo>
                  <a:cubicBezTo>
                    <a:pt x="590" y="2047"/>
                    <a:pt x="2053" y="589"/>
                    <a:pt x="3852" y="589"/>
                  </a:cubicBezTo>
                  <a:close/>
                  <a:moveTo>
                    <a:pt x="3852" y="1"/>
                  </a:moveTo>
                  <a:cubicBezTo>
                    <a:pt x="1728" y="1"/>
                    <a:pt x="0" y="1723"/>
                    <a:pt x="0" y="3841"/>
                  </a:cubicBezTo>
                  <a:cubicBezTo>
                    <a:pt x="0" y="4889"/>
                    <a:pt x="432" y="5893"/>
                    <a:pt x="1188" y="6615"/>
                  </a:cubicBezTo>
                  <a:lnTo>
                    <a:pt x="1188" y="10059"/>
                  </a:lnTo>
                  <a:lnTo>
                    <a:pt x="5933" y="10059"/>
                  </a:lnTo>
                  <a:lnTo>
                    <a:pt x="5933" y="8287"/>
                  </a:lnTo>
                  <a:lnTo>
                    <a:pt x="7705" y="8287"/>
                  </a:lnTo>
                  <a:lnTo>
                    <a:pt x="7705" y="6851"/>
                  </a:lnTo>
                  <a:lnTo>
                    <a:pt x="8815" y="6851"/>
                  </a:lnTo>
                  <a:lnTo>
                    <a:pt x="7705" y="3788"/>
                  </a:lnTo>
                  <a:cubicBezTo>
                    <a:pt x="7676" y="1696"/>
                    <a:pt x="5959" y="1"/>
                    <a:pt x="3852"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dirty="0"/>
            </a:p>
          </p:txBody>
        </p:sp>
        <p:sp>
          <p:nvSpPr>
            <p:cNvPr id="508" name="Google Shape;508;p47"/>
            <p:cNvSpPr/>
            <p:nvPr/>
          </p:nvSpPr>
          <p:spPr>
            <a:xfrm>
              <a:off x="7297005" y="3433649"/>
              <a:ext cx="203869" cy="130592"/>
            </a:xfrm>
            <a:custGeom>
              <a:avLst/>
              <a:gdLst/>
              <a:ahLst/>
              <a:cxnLst/>
              <a:rect l="l" t="t" r="r" b="b"/>
              <a:pathLst>
                <a:path w="5403" h="3461" extrusionOk="0">
                  <a:moveTo>
                    <a:pt x="3146" y="591"/>
                  </a:moveTo>
                  <a:cubicBezTo>
                    <a:pt x="3640" y="591"/>
                    <a:pt x="4041" y="990"/>
                    <a:pt x="4042" y="1480"/>
                  </a:cubicBezTo>
                  <a:lnTo>
                    <a:pt x="4039" y="1750"/>
                  </a:lnTo>
                  <a:lnTo>
                    <a:pt x="4303" y="1781"/>
                  </a:lnTo>
                  <a:cubicBezTo>
                    <a:pt x="4603" y="1816"/>
                    <a:pt x="4822" y="2088"/>
                    <a:pt x="4783" y="2395"/>
                  </a:cubicBezTo>
                  <a:cubicBezTo>
                    <a:pt x="4750" y="2658"/>
                    <a:pt x="4495" y="2870"/>
                    <a:pt x="4232" y="2870"/>
                  </a:cubicBezTo>
                  <a:lnTo>
                    <a:pt x="1179" y="2870"/>
                  </a:lnTo>
                  <a:cubicBezTo>
                    <a:pt x="1179" y="2870"/>
                    <a:pt x="633" y="2630"/>
                    <a:pt x="633" y="2329"/>
                  </a:cubicBezTo>
                  <a:cubicBezTo>
                    <a:pt x="633" y="2051"/>
                    <a:pt x="840" y="1818"/>
                    <a:pt x="1115" y="1786"/>
                  </a:cubicBezTo>
                  <a:lnTo>
                    <a:pt x="1381" y="1756"/>
                  </a:lnTo>
                  <a:lnTo>
                    <a:pt x="1381" y="1490"/>
                  </a:lnTo>
                  <a:lnTo>
                    <a:pt x="1362" y="1480"/>
                  </a:lnTo>
                  <a:cubicBezTo>
                    <a:pt x="1362" y="1156"/>
                    <a:pt x="1628" y="891"/>
                    <a:pt x="1955" y="891"/>
                  </a:cubicBezTo>
                  <a:cubicBezTo>
                    <a:pt x="2032" y="891"/>
                    <a:pt x="2106" y="906"/>
                    <a:pt x="2177" y="934"/>
                  </a:cubicBezTo>
                  <a:lnTo>
                    <a:pt x="2363" y="1008"/>
                  </a:lnTo>
                  <a:lnTo>
                    <a:pt x="2502" y="864"/>
                  </a:lnTo>
                  <a:cubicBezTo>
                    <a:pt x="2673" y="688"/>
                    <a:pt x="2902" y="591"/>
                    <a:pt x="3146" y="591"/>
                  </a:cubicBezTo>
                  <a:close/>
                  <a:moveTo>
                    <a:pt x="3153" y="1"/>
                  </a:moveTo>
                  <a:cubicBezTo>
                    <a:pt x="2810" y="1"/>
                    <a:pt x="2486" y="116"/>
                    <a:pt x="2224" y="329"/>
                  </a:cubicBezTo>
                  <a:cubicBezTo>
                    <a:pt x="2140" y="310"/>
                    <a:pt x="2055" y="300"/>
                    <a:pt x="1967" y="300"/>
                  </a:cubicBezTo>
                  <a:cubicBezTo>
                    <a:pt x="1395" y="300"/>
                    <a:pt x="917" y="708"/>
                    <a:pt x="809" y="1248"/>
                  </a:cubicBezTo>
                  <a:cubicBezTo>
                    <a:pt x="329" y="1414"/>
                    <a:pt x="1" y="1888"/>
                    <a:pt x="46" y="2422"/>
                  </a:cubicBezTo>
                  <a:cubicBezTo>
                    <a:pt x="97" y="3013"/>
                    <a:pt x="604" y="3460"/>
                    <a:pt x="1197" y="3460"/>
                  </a:cubicBezTo>
                  <a:lnTo>
                    <a:pt x="4222" y="3460"/>
                  </a:lnTo>
                  <a:cubicBezTo>
                    <a:pt x="4830" y="3460"/>
                    <a:pt x="5345" y="2991"/>
                    <a:pt x="5376" y="2384"/>
                  </a:cubicBezTo>
                  <a:cubicBezTo>
                    <a:pt x="5403" y="1867"/>
                    <a:pt x="5082" y="1413"/>
                    <a:pt x="4616" y="1251"/>
                  </a:cubicBezTo>
                  <a:cubicBezTo>
                    <a:pt x="4505" y="544"/>
                    <a:pt x="3891" y="1"/>
                    <a:pt x="3153"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grpSp>
        <p:nvGrpSpPr>
          <p:cNvPr id="509" name="Google Shape;509;p47"/>
          <p:cNvGrpSpPr/>
          <p:nvPr/>
        </p:nvGrpSpPr>
        <p:grpSpPr>
          <a:xfrm>
            <a:off x="6615968" y="4512813"/>
            <a:ext cx="443533" cy="505263"/>
            <a:chOff x="7253764" y="3978959"/>
            <a:chExt cx="332650" cy="378947"/>
          </a:xfrm>
        </p:grpSpPr>
        <p:sp>
          <p:nvSpPr>
            <p:cNvPr id="510" name="Google Shape;510;p47"/>
            <p:cNvSpPr/>
            <p:nvPr/>
          </p:nvSpPr>
          <p:spPr>
            <a:xfrm>
              <a:off x="7253764" y="3978959"/>
              <a:ext cx="332650" cy="378947"/>
            </a:xfrm>
            <a:custGeom>
              <a:avLst/>
              <a:gdLst/>
              <a:ahLst/>
              <a:cxnLst/>
              <a:rect l="l" t="t" r="r" b="b"/>
              <a:pathLst>
                <a:path w="8816" h="10043" extrusionOk="0">
                  <a:moveTo>
                    <a:pt x="3852" y="572"/>
                  </a:moveTo>
                  <a:cubicBezTo>
                    <a:pt x="3921" y="572"/>
                    <a:pt x="3992" y="574"/>
                    <a:pt x="4062" y="579"/>
                  </a:cubicBezTo>
                  <a:cubicBezTo>
                    <a:pt x="5784" y="686"/>
                    <a:pt x="7114" y="2136"/>
                    <a:pt x="7114" y="3859"/>
                  </a:cubicBezTo>
                  <a:lnTo>
                    <a:pt x="7114" y="3875"/>
                  </a:lnTo>
                  <a:lnTo>
                    <a:pt x="7974" y="6243"/>
                  </a:lnTo>
                  <a:lnTo>
                    <a:pt x="7114" y="6243"/>
                  </a:lnTo>
                  <a:lnTo>
                    <a:pt x="7114" y="7680"/>
                  </a:lnTo>
                  <a:lnTo>
                    <a:pt x="5342" y="7680"/>
                  </a:lnTo>
                  <a:lnTo>
                    <a:pt x="5342" y="9452"/>
                  </a:lnTo>
                  <a:lnTo>
                    <a:pt x="1779" y="9452"/>
                  </a:lnTo>
                  <a:lnTo>
                    <a:pt x="1779" y="6337"/>
                  </a:lnTo>
                  <a:lnTo>
                    <a:pt x="1681" y="6248"/>
                  </a:lnTo>
                  <a:cubicBezTo>
                    <a:pt x="988" y="5631"/>
                    <a:pt x="590" y="4747"/>
                    <a:pt x="590" y="3823"/>
                  </a:cubicBezTo>
                  <a:cubicBezTo>
                    <a:pt x="590" y="2030"/>
                    <a:pt x="2053" y="572"/>
                    <a:pt x="3852" y="572"/>
                  </a:cubicBezTo>
                  <a:close/>
                  <a:moveTo>
                    <a:pt x="3852" y="1"/>
                  </a:moveTo>
                  <a:cubicBezTo>
                    <a:pt x="1728" y="1"/>
                    <a:pt x="0" y="1719"/>
                    <a:pt x="0" y="3832"/>
                  </a:cubicBezTo>
                  <a:cubicBezTo>
                    <a:pt x="0" y="4877"/>
                    <a:pt x="432" y="5878"/>
                    <a:pt x="1188" y="6599"/>
                  </a:cubicBezTo>
                  <a:lnTo>
                    <a:pt x="1188" y="10043"/>
                  </a:lnTo>
                  <a:lnTo>
                    <a:pt x="5914" y="10043"/>
                  </a:lnTo>
                  <a:lnTo>
                    <a:pt x="5914" y="8270"/>
                  </a:lnTo>
                  <a:lnTo>
                    <a:pt x="7705" y="8270"/>
                  </a:lnTo>
                  <a:lnTo>
                    <a:pt x="7705" y="6834"/>
                  </a:lnTo>
                  <a:lnTo>
                    <a:pt x="8815" y="6834"/>
                  </a:lnTo>
                  <a:lnTo>
                    <a:pt x="7705" y="3779"/>
                  </a:lnTo>
                  <a:cubicBezTo>
                    <a:pt x="7676" y="1690"/>
                    <a:pt x="5959" y="1"/>
                    <a:pt x="3852"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511" name="Google Shape;511;p47"/>
            <p:cNvSpPr/>
            <p:nvPr/>
          </p:nvSpPr>
          <p:spPr>
            <a:xfrm>
              <a:off x="7321607" y="4032691"/>
              <a:ext cx="156024" cy="180173"/>
            </a:xfrm>
            <a:custGeom>
              <a:avLst/>
              <a:gdLst/>
              <a:ahLst/>
              <a:cxnLst/>
              <a:rect l="l" t="t" r="r" b="b"/>
              <a:pathLst>
                <a:path w="4135" h="4775" extrusionOk="0">
                  <a:moveTo>
                    <a:pt x="2058" y="683"/>
                  </a:moveTo>
                  <a:lnTo>
                    <a:pt x="3239" y="1365"/>
                  </a:lnTo>
                  <a:lnTo>
                    <a:pt x="2058" y="2046"/>
                  </a:lnTo>
                  <a:lnTo>
                    <a:pt x="877" y="1365"/>
                  </a:lnTo>
                  <a:lnTo>
                    <a:pt x="2058" y="683"/>
                  </a:lnTo>
                  <a:close/>
                  <a:moveTo>
                    <a:pt x="591" y="1876"/>
                  </a:moveTo>
                  <a:lnTo>
                    <a:pt x="1773" y="2559"/>
                  </a:lnTo>
                  <a:lnTo>
                    <a:pt x="1773" y="3923"/>
                  </a:lnTo>
                  <a:lnTo>
                    <a:pt x="591" y="3240"/>
                  </a:lnTo>
                  <a:lnTo>
                    <a:pt x="591" y="1876"/>
                  </a:lnTo>
                  <a:close/>
                  <a:moveTo>
                    <a:pt x="3544" y="1876"/>
                  </a:moveTo>
                  <a:lnTo>
                    <a:pt x="3544" y="3240"/>
                  </a:lnTo>
                  <a:lnTo>
                    <a:pt x="2363" y="3923"/>
                  </a:lnTo>
                  <a:lnTo>
                    <a:pt x="2363" y="2559"/>
                  </a:lnTo>
                  <a:lnTo>
                    <a:pt x="3544" y="1876"/>
                  </a:lnTo>
                  <a:close/>
                  <a:moveTo>
                    <a:pt x="2068" y="1"/>
                  </a:moveTo>
                  <a:lnTo>
                    <a:pt x="1" y="1194"/>
                  </a:lnTo>
                  <a:lnTo>
                    <a:pt x="1" y="3581"/>
                  </a:lnTo>
                  <a:lnTo>
                    <a:pt x="2068" y="4775"/>
                  </a:lnTo>
                  <a:lnTo>
                    <a:pt x="4135" y="3581"/>
                  </a:lnTo>
                  <a:lnTo>
                    <a:pt x="4135" y="1194"/>
                  </a:lnTo>
                  <a:lnTo>
                    <a:pt x="2068" y="1"/>
                  </a:ln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cxnSp>
        <p:nvCxnSpPr>
          <p:cNvPr id="512" name="Google Shape;512;p47"/>
          <p:cNvCxnSpPr>
            <a:stCxn id="504" idx="2"/>
            <a:endCxn id="489" idx="1"/>
          </p:cNvCxnSpPr>
          <p:nvPr/>
        </p:nvCxnSpPr>
        <p:spPr>
          <a:xfrm flipV="1">
            <a:off x="7257351" y="2608267"/>
            <a:ext cx="439656" cy="5741"/>
          </a:xfrm>
          <a:prstGeom prst="straightConnector1">
            <a:avLst/>
          </a:prstGeom>
          <a:noFill/>
          <a:ln w="19050" cap="flat" cmpd="sng">
            <a:solidFill>
              <a:schemeClr val="accent5"/>
            </a:solidFill>
            <a:prstDash val="solid"/>
            <a:round/>
            <a:headEnd type="none" w="med" len="med"/>
            <a:tailEnd type="oval" w="med" len="med"/>
          </a:ln>
        </p:spPr>
      </p:cxnSp>
      <p:cxnSp>
        <p:nvCxnSpPr>
          <p:cNvPr id="513" name="Google Shape;513;p47"/>
          <p:cNvCxnSpPr>
            <a:cxnSpLocks/>
          </p:cNvCxnSpPr>
          <p:nvPr/>
        </p:nvCxnSpPr>
        <p:spPr>
          <a:xfrm>
            <a:off x="7257335" y="4780267"/>
            <a:ext cx="439655" cy="0"/>
          </a:xfrm>
          <a:prstGeom prst="straightConnector1">
            <a:avLst/>
          </a:prstGeom>
          <a:noFill/>
          <a:ln w="19050" cap="flat" cmpd="sng">
            <a:solidFill>
              <a:schemeClr val="accent5"/>
            </a:solidFill>
            <a:prstDash val="solid"/>
            <a:round/>
            <a:headEnd type="none" w="med" len="med"/>
            <a:tailEnd type="oval" w="med" len="med"/>
          </a:ln>
        </p:spPr>
      </p:cxnSp>
      <p:sp>
        <p:nvSpPr>
          <p:cNvPr id="13" name="Footer Placeholder 4">
            <a:extLst>
              <a:ext uri="{FF2B5EF4-FFF2-40B4-BE49-F238E27FC236}">
                <a16:creationId xmlns:a16="http://schemas.microsoft.com/office/drawing/2014/main" id="{33DFE13F-7CBD-5A1F-C26B-45B6AA43D422}"/>
              </a:ext>
            </a:extLst>
          </p:cNvPr>
          <p:cNvSpPr txBox="1">
            <a:spLocks/>
          </p:cNvSpPr>
          <p:nvPr/>
        </p:nvSpPr>
        <p:spPr>
          <a:xfrm>
            <a:off x="621792" y="457200"/>
            <a:ext cx="3200400" cy="274320"/>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200"/>
              <a:t>IBD Analysis</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5181-8F00-BF26-BA07-B55FA34412CC}"/>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2A0DD96-8ABF-CEF6-5678-35CA560A810F}"/>
              </a:ext>
            </a:extLst>
          </p:cNvPr>
          <p:cNvSpPr>
            <a:spLocks noGrp="1"/>
          </p:cNvSpPr>
          <p:nvPr>
            <p:ph idx="1"/>
          </p:nvPr>
        </p:nvSpPr>
        <p:spPr>
          <a:xfrm>
            <a:off x="1069849" y="2139696"/>
            <a:ext cx="4883912" cy="367768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The manual process of classifying IBD as active or inactive, which is time-consuming and requires expertise. </a:t>
            </a:r>
          </a:p>
          <a:p>
            <a:pPr marL="0" indent="0">
              <a:buNone/>
            </a:pP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To automate the process using text as the main input. This would involve building an ML model or customized pipeline that can accurately classify IBD as active or inactive based on the text data from Provation.</a:t>
            </a:r>
          </a:p>
        </p:txBody>
      </p:sp>
      <p:sp>
        <p:nvSpPr>
          <p:cNvPr id="4" name="Footer Placeholder 4">
            <a:extLst>
              <a:ext uri="{FF2B5EF4-FFF2-40B4-BE49-F238E27FC236}">
                <a16:creationId xmlns:a16="http://schemas.microsoft.com/office/drawing/2014/main" id="{F00AAB0A-1FD5-AD0F-A325-FB8267D202F5}"/>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pic>
        <p:nvPicPr>
          <p:cNvPr id="5" name="Graphic 4" descr="Artificial Intelligence outline">
            <a:extLst>
              <a:ext uri="{FF2B5EF4-FFF2-40B4-BE49-F238E27FC236}">
                <a16:creationId xmlns:a16="http://schemas.microsoft.com/office/drawing/2014/main" id="{58FD4F07-C0AA-1C18-47A6-8A684A02D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5666" y="2080920"/>
            <a:ext cx="2696159" cy="2696159"/>
          </a:xfrm>
          <a:prstGeom prst="rect">
            <a:avLst/>
          </a:prstGeom>
        </p:spPr>
      </p:pic>
    </p:spTree>
    <p:extLst>
      <p:ext uri="{BB962C8B-B14F-4D97-AF65-F5344CB8AC3E}">
        <p14:creationId xmlns:p14="http://schemas.microsoft.com/office/powerpoint/2010/main" val="356364252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Shape 458"/>
        <p:cNvGrpSpPr/>
        <p:nvPr/>
      </p:nvGrpSpPr>
      <p:grpSpPr>
        <a:xfrm>
          <a:off x="0" y="0"/>
          <a:ext cx="0" cy="0"/>
          <a:chOff x="0" y="0"/>
          <a:chExt cx="0" cy="0"/>
        </a:xfrm>
      </p:grpSpPr>
      <p:sp>
        <p:nvSpPr>
          <p:cNvPr id="459" name="Google Shape;459;p46"/>
          <p:cNvSpPr/>
          <p:nvPr/>
        </p:nvSpPr>
        <p:spPr>
          <a:xfrm flipH="1">
            <a:off x="8313133" y="2317337"/>
            <a:ext cx="994800" cy="994800"/>
          </a:xfrm>
          <a:prstGeom prst="ellipse">
            <a:avLst/>
          </a:prstGeom>
          <a:gradFill>
            <a:gsLst>
              <a:gs pos="0">
                <a:schemeClr val="accent5"/>
              </a:gs>
              <a:gs pos="100000">
                <a:schemeClr val="accent2"/>
              </a:gs>
            </a:gsLst>
            <a:lin ang="5400012" scaled="0"/>
          </a:gradFill>
          <a:ln>
            <a:noFill/>
          </a:ln>
        </p:spPr>
        <p:txBody>
          <a:bodyPr spcFirstLastPara="1" wrap="square" lIns="121900" tIns="121900" rIns="121900" bIns="121900" anchor="ctr" anchorCtr="0">
            <a:noAutofit/>
          </a:bodyPr>
          <a:lstStyle/>
          <a:p>
            <a:endParaRPr sz="2400"/>
          </a:p>
        </p:txBody>
      </p:sp>
      <p:sp>
        <p:nvSpPr>
          <p:cNvPr id="460" name="Google Shape;460;p46"/>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pPr algn="ctr"/>
            <a:r>
              <a:rPr lang="en-US" sz="2800" dirty="0">
                <a:latin typeface="Times New Roman" panose="02020603050405020304" pitchFamily="18" charset="0"/>
                <a:cs typeface="Times New Roman" panose="02020603050405020304" pitchFamily="18" charset="0"/>
              </a:rPr>
              <a:t>Advantages of Automation</a:t>
            </a:r>
            <a:endParaRPr sz="2800" dirty="0"/>
          </a:p>
        </p:txBody>
      </p:sp>
      <p:sp>
        <p:nvSpPr>
          <p:cNvPr id="461" name="Google Shape;461;p46"/>
          <p:cNvSpPr txBox="1">
            <a:spLocks noGrp="1"/>
          </p:cNvSpPr>
          <p:nvPr>
            <p:ph type="title" idx="2"/>
          </p:nvPr>
        </p:nvSpPr>
        <p:spPr>
          <a:xfrm>
            <a:off x="1431046" y="3733709"/>
            <a:ext cx="3683600" cy="703600"/>
          </a:xfrm>
          <a:prstGeom prst="rect">
            <a:avLst/>
          </a:prstGeom>
        </p:spPr>
        <p:txBody>
          <a:bodyPr spcFirstLastPara="1" vert="horz" wrap="square" lIns="121900" tIns="121900" rIns="121900" bIns="121900" rtlCol="0" anchor="ctr" anchorCtr="0">
            <a:noAutofit/>
          </a:bodyPr>
          <a:lstStyle/>
          <a:p>
            <a:r>
              <a:rPr lang="en-US" sz="2400" i="0" dirty="0">
                <a:effectLst/>
                <a:latin typeface="Times New Roman" panose="02020603050405020304" pitchFamily="18" charset="0"/>
                <a:cs typeface="Times New Roman" panose="02020603050405020304" pitchFamily="18" charset="0"/>
              </a:rPr>
              <a:t>Workload Efficiency</a:t>
            </a:r>
            <a:endParaRPr sz="2400" dirty="0"/>
          </a:p>
        </p:txBody>
      </p:sp>
      <p:sp>
        <p:nvSpPr>
          <p:cNvPr id="462" name="Google Shape;462;p46"/>
          <p:cNvSpPr txBox="1">
            <a:spLocks noGrp="1"/>
          </p:cNvSpPr>
          <p:nvPr>
            <p:ph type="subTitle" idx="1"/>
          </p:nvPr>
        </p:nvSpPr>
        <p:spPr>
          <a:xfrm>
            <a:off x="1715246" y="4540041"/>
            <a:ext cx="3115200" cy="1530088"/>
          </a:xfrm>
          <a:prstGeom prst="rect">
            <a:avLst/>
          </a:prstGeom>
        </p:spPr>
        <p:txBody>
          <a:bodyPr spcFirstLastPara="1" vert="horz" wrap="square" lIns="121900" tIns="121900" rIns="121900" bIns="121900" rtlCol="0" anchor="ctr" anchorCtr="0">
            <a:noAutofit/>
          </a:bodyPr>
          <a:lstStyle/>
          <a:p>
            <a:pPr marL="0" indent="0"/>
            <a:r>
              <a:rPr lang="en-US" sz="1800" b="0" i="0" dirty="0">
                <a:effectLst/>
                <a:latin typeface="Times New Roman" panose="02020603050405020304" pitchFamily="18" charset="0"/>
                <a:cs typeface="Times New Roman" panose="02020603050405020304" pitchFamily="18" charset="0"/>
              </a:rPr>
              <a:t>Reduces the manual workload of healthcare professionals, freeing up time for more critical tasks</a:t>
            </a:r>
            <a:endParaRPr sz="1800" dirty="0"/>
          </a:p>
        </p:txBody>
      </p:sp>
      <p:sp>
        <p:nvSpPr>
          <p:cNvPr id="463" name="Google Shape;463;p46"/>
          <p:cNvSpPr txBox="1">
            <a:spLocks noGrp="1"/>
          </p:cNvSpPr>
          <p:nvPr>
            <p:ph type="title" idx="3"/>
          </p:nvPr>
        </p:nvSpPr>
        <p:spPr>
          <a:xfrm>
            <a:off x="6968733" y="3721841"/>
            <a:ext cx="3683599" cy="703600"/>
          </a:xfrm>
          <a:prstGeom prst="rect">
            <a:avLst/>
          </a:prstGeom>
        </p:spPr>
        <p:txBody>
          <a:bodyPr spcFirstLastPara="1" vert="horz" wrap="square" lIns="121900" tIns="121900" rIns="121900" bIns="121900" rtlCol="0" anchor="ctr" anchorCtr="0">
            <a:noAutofit/>
          </a:bodyPr>
          <a:lstStyle/>
          <a:p>
            <a:r>
              <a:rPr lang="en-US" sz="2400" i="0" dirty="0">
                <a:effectLst/>
                <a:latin typeface="Times New Roman" panose="02020603050405020304" pitchFamily="18" charset="0"/>
                <a:cs typeface="Times New Roman" panose="02020603050405020304" pitchFamily="18" charset="0"/>
              </a:rPr>
              <a:t>Accuracy and Consistency</a:t>
            </a:r>
            <a:endParaRPr sz="2400" dirty="0"/>
          </a:p>
        </p:txBody>
      </p:sp>
      <p:sp>
        <p:nvSpPr>
          <p:cNvPr id="464" name="Google Shape;464;p46"/>
          <p:cNvSpPr txBox="1">
            <a:spLocks noGrp="1"/>
          </p:cNvSpPr>
          <p:nvPr>
            <p:ph type="subTitle" idx="4"/>
          </p:nvPr>
        </p:nvSpPr>
        <p:spPr>
          <a:xfrm>
            <a:off x="7252932" y="4543725"/>
            <a:ext cx="3115200" cy="1274400"/>
          </a:xfrm>
          <a:prstGeom prst="rect">
            <a:avLst/>
          </a:prstGeom>
        </p:spPr>
        <p:txBody>
          <a:bodyPr spcFirstLastPara="1" vert="horz" wrap="square" lIns="121900" tIns="121900" rIns="121900" bIns="121900" rtlCol="0" anchor="ctr" anchorCtr="0">
            <a:noAutofit/>
          </a:bodyPr>
          <a:lstStyle/>
          <a:p>
            <a:pPr marL="0" indent="0" algn="l"/>
            <a:r>
              <a:rPr lang="en-US" sz="1800" b="0" i="0" dirty="0">
                <a:effectLst/>
                <a:latin typeface="Times New Roman" panose="02020603050405020304" pitchFamily="18" charset="0"/>
                <a:cs typeface="Times New Roman" panose="02020603050405020304" pitchFamily="18" charset="0"/>
              </a:rPr>
              <a:t>Improve the accuracy and consistency of IBD activity classification.</a:t>
            </a:r>
          </a:p>
        </p:txBody>
      </p:sp>
      <p:cxnSp>
        <p:nvCxnSpPr>
          <p:cNvPr id="467" name="Google Shape;467;p46"/>
          <p:cNvCxnSpPr/>
          <p:nvPr/>
        </p:nvCxnSpPr>
        <p:spPr>
          <a:xfrm>
            <a:off x="3585400" y="1412067"/>
            <a:ext cx="5021200" cy="0"/>
          </a:xfrm>
          <a:prstGeom prst="straightConnector1">
            <a:avLst/>
          </a:prstGeom>
          <a:noFill/>
          <a:ln w="19050" cap="flat" cmpd="sng">
            <a:solidFill>
              <a:schemeClr val="accent5"/>
            </a:solidFill>
            <a:prstDash val="solid"/>
            <a:round/>
            <a:headEnd type="oval" w="med" len="med"/>
            <a:tailEnd type="oval" w="med" len="med"/>
          </a:ln>
        </p:spPr>
      </p:cxnSp>
      <p:grpSp>
        <p:nvGrpSpPr>
          <p:cNvPr id="468" name="Google Shape;468;p46"/>
          <p:cNvGrpSpPr/>
          <p:nvPr/>
        </p:nvGrpSpPr>
        <p:grpSpPr>
          <a:xfrm>
            <a:off x="8557028" y="2561276"/>
            <a:ext cx="507175" cy="506873"/>
            <a:chOff x="6416139" y="3978356"/>
            <a:chExt cx="380381" cy="380155"/>
          </a:xfrm>
        </p:grpSpPr>
        <p:sp>
          <p:nvSpPr>
            <p:cNvPr id="469" name="Google Shape;469;p46"/>
            <p:cNvSpPr/>
            <p:nvPr/>
          </p:nvSpPr>
          <p:spPr>
            <a:xfrm>
              <a:off x="6416139" y="4061443"/>
              <a:ext cx="380381" cy="297068"/>
            </a:xfrm>
            <a:custGeom>
              <a:avLst/>
              <a:gdLst/>
              <a:ahLst/>
              <a:cxnLst/>
              <a:rect l="l" t="t" r="r" b="b"/>
              <a:pathLst>
                <a:path w="10081" h="7873" extrusionOk="0">
                  <a:moveTo>
                    <a:pt x="887" y="591"/>
                  </a:moveTo>
                  <a:cubicBezTo>
                    <a:pt x="1050" y="591"/>
                    <a:pt x="1182" y="723"/>
                    <a:pt x="1182" y="886"/>
                  </a:cubicBezTo>
                  <a:lnTo>
                    <a:pt x="1182" y="2848"/>
                  </a:lnTo>
                  <a:lnTo>
                    <a:pt x="1182" y="2851"/>
                  </a:lnTo>
                  <a:cubicBezTo>
                    <a:pt x="1182" y="3087"/>
                    <a:pt x="1276" y="3311"/>
                    <a:pt x="1441" y="3478"/>
                  </a:cubicBezTo>
                  <a:lnTo>
                    <a:pt x="2633" y="4670"/>
                  </a:lnTo>
                  <a:lnTo>
                    <a:pt x="3051" y="4252"/>
                  </a:lnTo>
                  <a:lnTo>
                    <a:pt x="1859" y="3060"/>
                  </a:lnTo>
                  <a:cubicBezTo>
                    <a:pt x="1804" y="3004"/>
                    <a:pt x="1773" y="2929"/>
                    <a:pt x="1773" y="2851"/>
                  </a:cubicBezTo>
                  <a:lnTo>
                    <a:pt x="1773" y="2850"/>
                  </a:lnTo>
                  <a:lnTo>
                    <a:pt x="1773" y="2849"/>
                  </a:lnTo>
                  <a:cubicBezTo>
                    <a:pt x="1773" y="2802"/>
                    <a:pt x="1783" y="2754"/>
                    <a:pt x="1806" y="2712"/>
                  </a:cubicBezTo>
                  <a:cubicBezTo>
                    <a:pt x="1862" y="2613"/>
                    <a:pt x="1960" y="2555"/>
                    <a:pt x="2069" y="2555"/>
                  </a:cubicBezTo>
                  <a:cubicBezTo>
                    <a:pt x="2147" y="2555"/>
                    <a:pt x="2222" y="2587"/>
                    <a:pt x="2278" y="2643"/>
                  </a:cubicBezTo>
                  <a:lnTo>
                    <a:pt x="4745" y="5109"/>
                  </a:lnTo>
                  <a:lnTo>
                    <a:pt x="4745" y="7282"/>
                  </a:lnTo>
                  <a:lnTo>
                    <a:pt x="2856" y="7282"/>
                  </a:lnTo>
                  <a:lnTo>
                    <a:pt x="2856" y="6287"/>
                  </a:lnTo>
                  <a:lnTo>
                    <a:pt x="591" y="3735"/>
                  </a:lnTo>
                  <a:lnTo>
                    <a:pt x="591" y="895"/>
                  </a:lnTo>
                  <a:cubicBezTo>
                    <a:pt x="591" y="743"/>
                    <a:pt x="702" y="610"/>
                    <a:pt x="853" y="593"/>
                  </a:cubicBezTo>
                  <a:cubicBezTo>
                    <a:pt x="864" y="592"/>
                    <a:pt x="876" y="591"/>
                    <a:pt x="887" y="591"/>
                  </a:cubicBezTo>
                  <a:close/>
                  <a:moveTo>
                    <a:pt x="9195" y="592"/>
                  </a:moveTo>
                  <a:cubicBezTo>
                    <a:pt x="9358" y="592"/>
                    <a:pt x="9490" y="725"/>
                    <a:pt x="9490" y="887"/>
                  </a:cubicBezTo>
                  <a:lnTo>
                    <a:pt x="9490" y="3735"/>
                  </a:lnTo>
                  <a:lnTo>
                    <a:pt x="7226" y="6287"/>
                  </a:lnTo>
                  <a:lnTo>
                    <a:pt x="7226" y="7282"/>
                  </a:lnTo>
                  <a:lnTo>
                    <a:pt x="5336" y="7282"/>
                  </a:lnTo>
                  <a:lnTo>
                    <a:pt x="5336" y="5109"/>
                  </a:lnTo>
                  <a:lnTo>
                    <a:pt x="7804" y="2642"/>
                  </a:lnTo>
                  <a:cubicBezTo>
                    <a:pt x="7859" y="2586"/>
                    <a:pt x="7933" y="2555"/>
                    <a:pt x="8012" y="2555"/>
                  </a:cubicBezTo>
                  <a:cubicBezTo>
                    <a:pt x="8043" y="2555"/>
                    <a:pt x="8074" y="2560"/>
                    <a:pt x="8106" y="2570"/>
                  </a:cubicBezTo>
                  <a:cubicBezTo>
                    <a:pt x="8120" y="2573"/>
                    <a:pt x="8132" y="2578"/>
                    <a:pt x="8145" y="2586"/>
                  </a:cubicBezTo>
                  <a:cubicBezTo>
                    <a:pt x="8248" y="2639"/>
                    <a:pt x="8308" y="2740"/>
                    <a:pt x="8308" y="2849"/>
                  </a:cubicBezTo>
                  <a:lnTo>
                    <a:pt x="8308" y="2850"/>
                  </a:lnTo>
                  <a:cubicBezTo>
                    <a:pt x="8308" y="2929"/>
                    <a:pt x="8278" y="3004"/>
                    <a:pt x="8222" y="3060"/>
                  </a:cubicBezTo>
                  <a:lnTo>
                    <a:pt x="7030" y="4252"/>
                  </a:lnTo>
                  <a:lnTo>
                    <a:pt x="7448" y="4670"/>
                  </a:lnTo>
                  <a:lnTo>
                    <a:pt x="8640" y="3478"/>
                  </a:lnTo>
                  <a:cubicBezTo>
                    <a:pt x="8806" y="3311"/>
                    <a:pt x="8899" y="3086"/>
                    <a:pt x="8899" y="2851"/>
                  </a:cubicBezTo>
                  <a:lnTo>
                    <a:pt x="8899" y="2846"/>
                  </a:lnTo>
                  <a:lnTo>
                    <a:pt x="8899" y="896"/>
                  </a:lnTo>
                  <a:cubicBezTo>
                    <a:pt x="8899" y="744"/>
                    <a:pt x="9010" y="611"/>
                    <a:pt x="9161" y="594"/>
                  </a:cubicBezTo>
                  <a:cubicBezTo>
                    <a:pt x="9172" y="593"/>
                    <a:pt x="9184" y="592"/>
                    <a:pt x="9195" y="592"/>
                  </a:cubicBezTo>
                  <a:close/>
                  <a:moveTo>
                    <a:pt x="9194" y="0"/>
                  </a:moveTo>
                  <a:cubicBezTo>
                    <a:pt x="8706" y="0"/>
                    <a:pt x="8308" y="397"/>
                    <a:pt x="8308" y="886"/>
                  </a:cubicBezTo>
                  <a:lnTo>
                    <a:pt x="8308" y="2015"/>
                  </a:lnTo>
                  <a:cubicBezTo>
                    <a:pt x="8215" y="1981"/>
                    <a:pt x="8115" y="1964"/>
                    <a:pt x="8013" y="1964"/>
                  </a:cubicBezTo>
                  <a:cubicBezTo>
                    <a:pt x="7776" y="1964"/>
                    <a:pt x="7553" y="2057"/>
                    <a:pt x="7386" y="2224"/>
                  </a:cubicBezTo>
                  <a:lnTo>
                    <a:pt x="5040" y="4570"/>
                  </a:lnTo>
                  <a:lnTo>
                    <a:pt x="2705" y="2234"/>
                  </a:lnTo>
                  <a:cubicBezTo>
                    <a:pt x="2552" y="2081"/>
                    <a:pt x="2352" y="1983"/>
                    <a:pt x="2137" y="1968"/>
                  </a:cubicBezTo>
                  <a:cubicBezTo>
                    <a:pt x="2114" y="1966"/>
                    <a:pt x="2091" y="1965"/>
                    <a:pt x="2068" y="1965"/>
                  </a:cubicBezTo>
                  <a:cubicBezTo>
                    <a:pt x="1966" y="1965"/>
                    <a:pt x="1867" y="1982"/>
                    <a:pt x="1773" y="2015"/>
                  </a:cubicBezTo>
                  <a:lnTo>
                    <a:pt x="1773" y="902"/>
                  </a:lnTo>
                  <a:cubicBezTo>
                    <a:pt x="1773" y="423"/>
                    <a:pt x="1381" y="9"/>
                    <a:pt x="904" y="0"/>
                  </a:cubicBezTo>
                  <a:cubicBezTo>
                    <a:pt x="898" y="0"/>
                    <a:pt x="893" y="0"/>
                    <a:pt x="888" y="0"/>
                  </a:cubicBezTo>
                  <a:cubicBezTo>
                    <a:pt x="399" y="0"/>
                    <a:pt x="1" y="397"/>
                    <a:pt x="1" y="886"/>
                  </a:cubicBezTo>
                  <a:lnTo>
                    <a:pt x="1" y="3959"/>
                  </a:lnTo>
                  <a:lnTo>
                    <a:pt x="2265" y="6511"/>
                  </a:lnTo>
                  <a:lnTo>
                    <a:pt x="2265" y="7872"/>
                  </a:lnTo>
                  <a:lnTo>
                    <a:pt x="7817" y="7872"/>
                  </a:lnTo>
                  <a:lnTo>
                    <a:pt x="7817" y="6511"/>
                  </a:lnTo>
                  <a:lnTo>
                    <a:pt x="10080" y="3959"/>
                  </a:lnTo>
                  <a:lnTo>
                    <a:pt x="10080" y="902"/>
                  </a:lnTo>
                  <a:cubicBezTo>
                    <a:pt x="10080" y="423"/>
                    <a:pt x="9689" y="9"/>
                    <a:pt x="9211" y="0"/>
                  </a:cubicBezTo>
                  <a:cubicBezTo>
                    <a:pt x="9205" y="0"/>
                    <a:pt x="9200" y="0"/>
                    <a:pt x="9194" y="0"/>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470" name="Google Shape;470;p46"/>
            <p:cNvSpPr/>
            <p:nvPr/>
          </p:nvSpPr>
          <p:spPr>
            <a:xfrm>
              <a:off x="6505641" y="3978356"/>
              <a:ext cx="202322" cy="130554"/>
            </a:xfrm>
            <a:custGeom>
              <a:avLst/>
              <a:gdLst/>
              <a:ahLst/>
              <a:cxnLst/>
              <a:rect l="l" t="t" r="r" b="b"/>
              <a:pathLst>
                <a:path w="5362" h="3460" extrusionOk="0">
                  <a:moveTo>
                    <a:pt x="3121" y="591"/>
                  </a:moveTo>
                  <a:cubicBezTo>
                    <a:pt x="3128" y="591"/>
                    <a:pt x="3135" y="591"/>
                    <a:pt x="3142" y="592"/>
                  </a:cubicBezTo>
                  <a:cubicBezTo>
                    <a:pt x="3621" y="602"/>
                    <a:pt x="4007" y="997"/>
                    <a:pt x="4007" y="1480"/>
                  </a:cubicBezTo>
                  <a:lnTo>
                    <a:pt x="4005" y="1750"/>
                  </a:lnTo>
                  <a:lnTo>
                    <a:pt x="4268" y="1780"/>
                  </a:lnTo>
                  <a:cubicBezTo>
                    <a:pt x="4557" y="1814"/>
                    <a:pt x="4771" y="2073"/>
                    <a:pt x="4746" y="2369"/>
                  </a:cubicBezTo>
                  <a:cubicBezTo>
                    <a:pt x="4723" y="2644"/>
                    <a:pt x="4468" y="2869"/>
                    <a:pt x="4191" y="2869"/>
                  </a:cubicBezTo>
                  <a:lnTo>
                    <a:pt x="1138" y="2869"/>
                  </a:lnTo>
                  <a:cubicBezTo>
                    <a:pt x="1138" y="2869"/>
                    <a:pt x="592" y="2619"/>
                    <a:pt x="592" y="2317"/>
                  </a:cubicBezTo>
                  <a:cubicBezTo>
                    <a:pt x="592" y="2041"/>
                    <a:pt x="799" y="1808"/>
                    <a:pt x="1074" y="1775"/>
                  </a:cubicBezTo>
                  <a:lnTo>
                    <a:pt x="1330" y="1744"/>
                  </a:lnTo>
                  <a:lnTo>
                    <a:pt x="1350" y="1480"/>
                  </a:lnTo>
                  <a:lnTo>
                    <a:pt x="1350" y="1481"/>
                  </a:lnTo>
                  <a:cubicBezTo>
                    <a:pt x="1350" y="1155"/>
                    <a:pt x="1615" y="890"/>
                    <a:pt x="1939" y="890"/>
                  </a:cubicBezTo>
                  <a:cubicBezTo>
                    <a:pt x="2015" y="890"/>
                    <a:pt x="2089" y="905"/>
                    <a:pt x="2159" y="933"/>
                  </a:cubicBezTo>
                  <a:lnTo>
                    <a:pt x="2344" y="1007"/>
                  </a:lnTo>
                  <a:lnTo>
                    <a:pt x="2469" y="876"/>
                  </a:lnTo>
                  <a:cubicBezTo>
                    <a:pt x="2640" y="698"/>
                    <a:pt x="2874" y="591"/>
                    <a:pt x="3121" y="591"/>
                  </a:cubicBezTo>
                  <a:close/>
                  <a:moveTo>
                    <a:pt x="3112" y="1"/>
                  </a:moveTo>
                  <a:cubicBezTo>
                    <a:pt x="2769" y="1"/>
                    <a:pt x="2445" y="116"/>
                    <a:pt x="2183" y="328"/>
                  </a:cubicBezTo>
                  <a:cubicBezTo>
                    <a:pt x="2099" y="309"/>
                    <a:pt x="2013" y="299"/>
                    <a:pt x="1926" y="299"/>
                  </a:cubicBezTo>
                  <a:cubicBezTo>
                    <a:pt x="1354" y="299"/>
                    <a:pt x="876" y="708"/>
                    <a:pt x="768" y="1249"/>
                  </a:cubicBezTo>
                  <a:cubicBezTo>
                    <a:pt x="317" y="1403"/>
                    <a:pt x="1" y="1830"/>
                    <a:pt x="1" y="2324"/>
                  </a:cubicBezTo>
                  <a:cubicBezTo>
                    <a:pt x="1" y="2950"/>
                    <a:pt x="511" y="3460"/>
                    <a:pt x="1138" y="3460"/>
                  </a:cubicBezTo>
                  <a:lnTo>
                    <a:pt x="4181" y="3460"/>
                  </a:lnTo>
                  <a:cubicBezTo>
                    <a:pt x="4789" y="3460"/>
                    <a:pt x="5303" y="2990"/>
                    <a:pt x="5335" y="2384"/>
                  </a:cubicBezTo>
                  <a:cubicBezTo>
                    <a:pt x="5361" y="1867"/>
                    <a:pt x="5041" y="1412"/>
                    <a:pt x="4575" y="1250"/>
                  </a:cubicBezTo>
                  <a:cubicBezTo>
                    <a:pt x="4464" y="543"/>
                    <a:pt x="3850" y="1"/>
                    <a:pt x="3112"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sp>
        <p:nvSpPr>
          <p:cNvPr id="471" name="Google Shape;471;p46"/>
          <p:cNvSpPr/>
          <p:nvPr/>
        </p:nvSpPr>
        <p:spPr>
          <a:xfrm flipH="1">
            <a:off x="2763158" y="2393537"/>
            <a:ext cx="994800" cy="994800"/>
          </a:xfrm>
          <a:prstGeom prst="ellipse">
            <a:avLst/>
          </a:prstGeom>
          <a:gradFill>
            <a:gsLst>
              <a:gs pos="0">
                <a:schemeClr val="accent5"/>
              </a:gs>
              <a:gs pos="100000">
                <a:schemeClr val="accent2"/>
              </a:gs>
            </a:gsLst>
            <a:lin ang="5400012" scaled="0"/>
          </a:gradFill>
          <a:ln>
            <a:noFill/>
          </a:ln>
        </p:spPr>
        <p:txBody>
          <a:bodyPr spcFirstLastPara="1" wrap="square" lIns="121900" tIns="121900" rIns="121900" bIns="121900" anchor="ctr" anchorCtr="0">
            <a:noAutofit/>
          </a:bodyPr>
          <a:lstStyle/>
          <a:p>
            <a:endParaRPr sz="2400"/>
          </a:p>
        </p:txBody>
      </p:sp>
      <p:grpSp>
        <p:nvGrpSpPr>
          <p:cNvPr id="476" name="Google Shape;476;p46"/>
          <p:cNvGrpSpPr/>
          <p:nvPr/>
        </p:nvGrpSpPr>
        <p:grpSpPr>
          <a:xfrm>
            <a:off x="3006953" y="2637364"/>
            <a:ext cx="507175" cy="507125"/>
            <a:chOff x="6416139" y="3376673"/>
            <a:chExt cx="380381" cy="380344"/>
          </a:xfrm>
        </p:grpSpPr>
        <p:sp>
          <p:nvSpPr>
            <p:cNvPr id="477" name="Google Shape;477;p46"/>
            <p:cNvSpPr/>
            <p:nvPr/>
          </p:nvSpPr>
          <p:spPr>
            <a:xfrm>
              <a:off x="6416139" y="3459949"/>
              <a:ext cx="380381" cy="297068"/>
            </a:xfrm>
            <a:custGeom>
              <a:avLst/>
              <a:gdLst/>
              <a:ahLst/>
              <a:cxnLst/>
              <a:rect l="l" t="t" r="r" b="b"/>
              <a:pathLst>
                <a:path w="10081" h="7873" extrusionOk="0">
                  <a:moveTo>
                    <a:pt x="887" y="591"/>
                  </a:moveTo>
                  <a:cubicBezTo>
                    <a:pt x="1050" y="591"/>
                    <a:pt x="1182" y="723"/>
                    <a:pt x="1182" y="886"/>
                  </a:cubicBezTo>
                  <a:lnTo>
                    <a:pt x="1182" y="2851"/>
                  </a:lnTo>
                  <a:cubicBezTo>
                    <a:pt x="1182" y="3088"/>
                    <a:pt x="1274" y="3311"/>
                    <a:pt x="1441" y="3479"/>
                  </a:cubicBezTo>
                  <a:lnTo>
                    <a:pt x="2634" y="4670"/>
                  </a:lnTo>
                  <a:lnTo>
                    <a:pt x="3052" y="4253"/>
                  </a:lnTo>
                  <a:lnTo>
                    <a:pt x="1863" y="3065"/>
                  </a:lnTo>
                  <a:cubicBezTo>
                    <a:pt x="1817" y="3019"/>
                    <a:pt x="1784" y="2959"/>
                    <a:pt x="1776" y="2893"/>
                  </a:cubicBezTo>
                  <a:cubicBezTo>
                    <a:pt x="1760" y="2774"/>
                    <a:pt x="1814" y="2659"/>
                    <a:pt x="1919" y="2596"/>
                  </a:cubicBezTo>
                  <a:cubicBezTo>
                    <a:pt x="1942" y="2582"/>
                    <a:pt x="1967" y="2571"/>
                    <a:pt x="1993" y="2565"/>
                  </a:cubicBezTo>
                  <a:cubicBezTo>
                    <a:pt x="2018" y="2559"/>
                    <a:pt x="2044" y="2556"/>
                    <a:pt x="2068" y="2556"/>
                  </a:cubicBezTo>
                  <a:cubicBezTo>
                    <a:pt x="2147" y="2556"/>
                    <a:pt x="2222" y="2587"/>
                    <a:pt x="2278" y="2642"/>
                  </a:cubicBezTo>
                  <a:lnTo>
                    <a:pt x="4745" y="5109"/>
                  </a:lnTo>
                  <a:lnTo>
                    <a:pt x="4745" y="7282"/>
                  </a:lnTo>
                  <a:lnTo>
                    <a:pt x="2856" y="7282"/>
                  </a:lnTo>
                  <a:lnTo>
                    <a:pt x="2856" y="6288"/>
                  </a:lnTo>
                  <a:lnTo>
                    <a:pt x="591" y="3735"/>
                  </a:lnTo>
                  <a:lnTo>
                    <a:pt x="591" y="894"/>
                  </a:lnTo>
                  <a:cubicBezTo>
                    <a:pt x="591" y="743"/>
                    <a:pt x="702" y="609"/>
                    <a:pt x="853" y="593"/>
                  </a:cubicBezTo>
                  <a:cubicBezTo>
                    <a:pt x="864" y="591"/>
                    <a:pt x="876" y="591"/>
                    <a:pt x="887" y="591"/>
                  </a:cubicBezTo>
                  <a:close/>
                  <a:moveTo>
                    <a:pt x="9195" y="593"/>
                  </a:moveTo>
                  <a:cubicBezTo>
                    <a:pt x="9358" y="593"/>
                    <a:pt x="9490" y="725"/>
                    <a:pt x="9490" y="888"/>
                  </a:cubicBezTo>
                  <a:lnTo>
                    <a:pt x="9490" y="3735"/>
                  </a:lnTo>
                  <a:lnTo>
                    <a:pt x="7226" y="6288"/>
                  </a:lnTo>
                  <a:lnTo>
                    <a:pt x="7226" y="7282"/>
                  </a:lnTo>
                  <a:lnTo>
                    <a:pt x="5336" y="7282"/>
                  </a:lnTo>
                  <a:lnTo>
                    <a:pt x="5336" y="5109"/>
                  </a:lnTo>
                  <a:lnTo>
                    <a:pt x="7804" y="2642"/>
                  </a:lnTo>
                  <a:cubicBezTo>
                    <a:pt x="7860" y="2586"/>
                    <a:pt x="7934" y="2555"/>
                    <a:pt x="8014" y="2555"/>
                  </a:cubicBezTo>
                  <a:cubicBezTo>
                    <a:pt x="8044" y="2555"/>
                    <a:pt x="8075" y="2560"/>
                    <a:pt x="8106" y="2569"/>
                  </a:cubicBezTo>
                  <a:cubicBezTo>
                    <a:pt x="8120" y="2573"/>
                    <a:pt x="8132" y="2579"/>
                    <a:pt x="8145" y="2585"/>
                  </a:cubicBezTo>
                  <a:cubicBezTo>
                    <a:pt x="8248" y="2640"/>
                    <a:pt x="8308" y="2740"/>
                    <a:pt x="8308" y="2850"/>
                  </a:cubicBezTo>
                  <a:lnTo>
                    <a:pt x="8308" y="2851"/>
                  </a:lnTo>
                  <a:cubicBezTo>
                    <a:pt x="8308" y="2930"/>
                    <a:pt x="8278" y="3005"/>
                    <a:pt x="8222" y="3061"/>
                  </a:cubicBezTo>
                  <a:lnTo>
                    <a:pt x="7030" y="4253"/>
                  </a:lnTo>
                  <a:lnTo>
                    <a:pt x="7448" y="4669"/>
                  </a:lnTo>
                  <a:lnTo>
                    <a:pt x="8640" y="3477"/>
                  </a:lnTo>
                  <a:cubicBezTo>
                    <a:pt x="8806" y="3312"/>
                    <a:pt x="8899" y="3086"/>
                    <a:pt x="8899" y="2851"/>
                  </a:cubicBezTo>
                  <a:lnTo>
                    <a:pt x="8899" y="2847"/>
                  </a:lnTo>
                  <a:lnTo>
                    <a:pt x="8899" y="896"/>
                  </a:lnTo>
                  <a:cubicBezTo>
                    <a:pt x="8899" y="744"/>
                    <a:pt x="9010" y="612"/>
                    <a:pt x="9161" y="595"/>
                  </a:cubicBezTo>
                  <a:cubicBezTo>
                    <a:pt x="9172" y="593"/>
                    <a:pt x="9184" y="593"/>
                    <a:pt x="9195" y="593"/>
                  </a:cubicBezTo>
                  <a:close/>
                  <a:moveTo>
                    <a:pt x="886" y="1"/>
                  </a:moveTo>
                  <a:cubicBezTo>
                    <a:pt x="397" y="1"/>
                    <a:pt x="1" y="398"/>
                    <a:pt x="1" y="886"/>
                  </a:cubicBezTo>
                  <a:lnTo>
                    <a:pt x="1" y="3958"/>
                  </a:lnTo>
                  <a:lnTo>
                    <a:pt x="2265" y="6511"/>
                  </a:lnTo>
                  <a:lnTo>
                    <a:pt x="2265" y="7873"/>
                  </a:lnTo>
                  <a:lnTo>
                    <a:pt x="7817" y="7873"/>
                  </a:lnTo>
                  <a:lnTo>
                    <a:pt x="7817" y="6511"/>
                  </a:lnTo>
                  <a:lnTo>
                    <a:pt x="10080" y="3958"/>
                  </a:lnTo>
                  <a:lnTo>
                    <a:pt x="10080" y="902"/>
                  </a:lnTo>
                  <a:cubicBezTo>
                    <a:pt x="10080" y="423"/>
                    <a:pt x="9689" y="9"/>
                    <a:pt x="9211" y="1"/>
                  </a:cubicBezTo>
                  <a:cubicBezTo>
                    <a:pt x="9205" y="1"/>
                    <a:pt x="9200" y="1"/>
                    <a:pt x="9194" y="1"/>
                  </a:cubicBezTo>
                  <a:cubicBezTo>
                    <a:pt x="8706" y="1"/>
                    <a:pt x="8308" y="398"/>
                    <a:pt x="8308" y="886"/>
                  </a:cubicBezTo>
                  <a:lnTo>
                    <a:pt x="8308" y="2014"/>
                  </a:lnTo>
                  <a:cubicBezTo>
                    <a:pt x="8215" y="1982"/>
                    <a:pt x="8115" y="1965"/>
                    <a:pt x="8013" y="1965"/>
                  </a:cubicBezTo>
                  <a:cubicBezTo>
                    <a:pt x="7776" y="1965"/>
                    <a:pt x="7553" y="2057"/>
                    <a:pt x="7386" y="2224"/>
                  </a:cubicBezTo>
                  <a:lnTo>
                    <a:pt x="5040" y="4569"/>
                  </a:lnTo>
                  <a:lnTo>
                    <a:pt x="2705" y="2234"/>
                  </a:lnTo>
                  <a:cubicBezTo>
                    <a:pt x="2552" y="2081"/>
                    <a:pt x="2352" y="1983"/>
                    <a:pt x="2137" y="1967"/>
                  </a:cubicBezTo>
                  <a:cubicBezTo>
                    <a:pt x="2114" y="1965"/>
                    <a:pt x="2091" y="1964"/>
                    <a:pt x="2068" y="1964"/>
                  </a:cubicBezTo>
                  <a:cubicBezTo>
                    <a:pt x="1965" y="1964"/>
                    <a:pt x="1866" y="1982"/>
                    <a:pt x="1773" y="2014"/>
                  </a:cubicBezTo>
                  <a:lnTo>
                    <a:pt x="1773" y="902"/>
                  </a:lnTo>
                  <a:cubicBezTo>
                    <a:pt x="1773" y="424"/>
                    <a:pt x="1381" y="9"/>
                    <a:pt x="904" y="1"/>
                  </a:cubicBezTo>
                  <a:cubicBezTo>
                    <a:pt x="898" y="1"/>
                    <a:pt x="892" y="1"/>
                    <a:pt x="886" y="1"/>
                  </a:cubicBez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sp>
          <p:nvSpPr>
            <p:cNvPr id="478" name="Google Shape;478;p46"/>
            <p:cNvSpPr/>
            <p:nvPr/>
          </p:nvSpPr>
          <p:spPr>
            <a:xfrm>
              <a:off x="6521639" y="3376673"/>
              <a:ext cx="169419" cy="168664"/>
            </a:xfrm>
            <a:custGeom>
              <a:avLst/>
              <a:gdLst/>
              <a:ahLst/>
              <a:cxnLst/>
              <a:rect l="l" t="t" r="r" b="b"/>
              <a:pathLst>
                <a:path w="4490" h="4470" extrusionOk="0">
                  <a:moveTo>
                    <a:pt x="2244" y="1181"/>
                  </a:moveTo>
                  <a:cubicBezTo>
                    <a:pt x="2826" y="1181"/>
                    <a:pt x="3298" y="1654"/>
                    <a:pt x="3298" y="2234"/>
                  </a:cubicBezTo>
                  <a:cubicBezTo>
                    <a:pt x="3298" y="2815"/>
                    <a:pt x="2826" y="3288"/>
                    <a:pt x="2244" y="3288"/>
                  </a:cubicBezTo>
                  <a:cubicBezTo>
                    <a:pt x="1664" y="3288"/>
                    <a:pt x="1192" y="2815"/>
                    <a:pt x="1192" y="2234"/>
                  </a:cubicBezTo>
                  <a:cubicBezTo>
                    <a:pt x="1192" y="1654"/>
                    <a:pt x="1664" y="1181"/>
                    <a:pt x="2244" y="1181"/>
                  </a:cubicBezTo>
                  <a:close/>
                  <a:moveTo>
                    <a:pt x="1949" y="0"/>
                  </a:moveTo>
                  <a:lnTo>
                    <a:pt x="1949" y="628"/>
                  </a:lnTo>
                  <a:cubicBezTo>
                    <a:pt x="1715" y="670"/>
                    <a:pt x="1497" y="763"/>
                    <a:pt x="1308" y="893"/>
                  </a:cubicBezTo>
                  <a:lnTo>
                    <a:pt x="868" y="456"/>
                  </a:lnTo>
                  <a:lnTo>
                    <a:pt x="448" y="873"/>
                  </a:lnTo>
                  <a:lnTo>
                    <a:pt x="888" y="1310"/>
                  </a:lnTo>
                  <a:cubicBezTo>
                    <a:pt x="756" y="1499"/>
                    <a:pt x="664" y="1715"/>
                    <a:pt x="621" y="1949"/>
                  </a:cubicBezTo>
                  <a:lnTo>
                    <a:pt x="1" y="1949"/>
                  </a:lnTo>
                  <a:lnTo>
                    <a:pt x="1" y="2540"/>
                  </a:lnTo>
                  <a:lnTo>
                    <a:pt x="621" y="2540"/>
                  </a:lnTo>
                  <a:cubicBezTo>
                    <a:pt x="664" y="2773"/>
                    <a:pt x="756" y="2990"/>
                    <a:pt x="888" y="3178"/>
                  </a:cubicBezTo>
                  <a:lnTo>
                    <a:pt x="448" y="3616"/>
                  </a:lnTo>
                  <a:lnTo>
                    <a:pt x="868" y="4034"/>
                  </a:lnTo>
                  <a:lnTo>
                    <a:pt x="1308" y="3596"/>
                  </a:lnTo>
                  <a:cubicBezTo>
                    <a:pt x="1497" y="3727"/>
                    <a:pt x="1715" y="3818"/>
                    <a:pt x="1949" y="3862"/>
                  </a:cubicBezTo>
                  <a:lnTo>
                    <a:pt x="1949" y="4469"/>
                  </a:lnTo>
                  <a:lnTo>
                    <a:pt x="2540" y="4469"/>
                  </a:lnTo>
                  <a:lnTo>
                    <a:pt x="2540" y="3862"/>
                  </a:lnTo>
                  <a:cubicBezTo>
                    <a:pt x="2775" y="3818"/>
                    <a:pt x="2992" y="3727"/>
                    <a:pt x="3182" y="3596"/>
                  </a:cubicBezTo>
                  <a:lnTo>
                    <a:pt x="3621" y="4034"/>
                  </a:lnTo>
                  <a:lnTo>
                    <a:pt x="4041" y="3616"/>
                  </a:lnTo>
                  <a:lnTo>
                    <a:pt x="3602" y="3178"/>
                  </a:lnTo>
                  <a:cubicBezTo>
                    <a:pt x="3733" y="2990"/>
                    <a:pt x="3826" y="2773"/>
                    <a:pt x="3868" y="2540"/>
                  </a:cubicBezTo>
                  <a:lnTo>
                    <a:pt x="4489" y="2540"/>
                  </a:lnTo>
                  <a:lnTo>
                    <a:pt x="4489" y="1949"/>
                  </a:lnTo>
                  <a:lnTo>
                    <a:pt x="3862" y="1949"/>
                  </a:lnTo>
                  <a:cubicBezTo>
                    <a:pt x="3819" y="1714"/>
                    <a:pt x="3727" y="1497"/>
                    <a:pt x="3597" y="1307"/>
                  </a:cubicBezTo>
                  <a:lnTo>
                    <a:pt x="4033" y="868"/>
                  </a:lnTo>
                  <a:lnTo>
                    <a:pt x="3616" y="448"/>
                  </a:lnTo>
                  <a:lnTo>
                    <a:pt x="3179" y="887"/>
                  </a:lnTo>
                  <a:cubicBezTo>
                    <a:pt x="2990" y="756"/>
                    <a:pt x="2774" y="664"/>
                    <a:pt x="2540" y="621"/>
                  </a:cubicBezTo>
                  <a:lnTo>
                    <a:pt x="2540" y="0"/>
                  </a:lnTo>
                  <a:close/>
                </a:path>
              </a:pathLst>
            </a:custGeom>
            <a:gradFill>
              <a:gsLst>
                <a:gs pos="0">
                  <a:schemeClr val="accent2"/>
                </a:gs>
                <a:gs pos="100000">
                  <a:schemeClr val="accent4"/>
                </a:gs>
              </a:gsLst>
              <a:lin ang="2698631" scaled="0"/>
            </a:gradFill>
            <a:ln>
              <a:noFill/>
            </a:ln>
          </p:spPr>
          <p:txBody>
            <a:bodyPr spcFirstLastPara="1" wrap="square" lIns="121900" tIns="121900" rIns="121900" bIns="121900" anchor="ctr" anchorCtr="0">
              <a:noAutofit/>
            </a:bodyPr>
            <a:lstStyle/>
            <a:p>
              <a:endParaRPr sz="2400"/>
            </a:p>
          </p:txBody>
        </p:sp>
      </p:grpSp>
      <p:cxnSp>
        <p:nvCxnSpPr>
          <p:cNvPr id="479" name="Google Shape;479;p46"/>
          <p:cNvCxnSpPr>
            <a:cxnSpLocks/>
            <a:stCxn id="471" idx="4"/>
          </p:cNvCxnSpPr>
          <p:nvPr/>
        </p:nvCxnSpPr>
        <p:spPr>
          <a:xfrm>
            <a:off x="3260558" y="3388337"/>
            <a:ext cx="0" cy="366800"/>
          </a:xfrm>
          <a:prstGeom prst="straightConnector1">
            <a:avLst/>
          </a:prstGeom>
          <a:noFill/>
          <a:ln w="19050" cap="flat" cmpd="sng">
            <a:solidFill>
              <a:schemeClr val="accent5"/>
            </a:solidFill>
            <a:prstDash val="solid"/>
            <a:round/>
            <a:headEnd type="none" w="med" len="med"/>
            <a:tailEnd type="oval" w="med" len="med"/>
          </a:ln>
        </p:spPr>
      </p:cxnSp>
      <p:cxnSp>
        <p:nvCxnSpPr>
          <p:cNvPr id="480" name="Google Shape;480;p46"/>
          <p:cNvCxnSpPr>
            <a:cxnSpLocks/>
            <a:stCxn id="459" idx="4"/>
          </p:cNvCxnSpPr>
          <p:nvPr/>
        </p:nvCxnSpPr>
        <p:spPr>
          <a:xfrm>
            <a:off x="8810533" y="3312137"/>
            <a:ext cx="92" cy="366947"/>
          </a:xfrm>
          <a:prstGeom prst="straightConnector1">
            <a:avLst/>
          </a:prstGeom>
          <a:noFill/>
          <a:ln w="19050" cap="flat" cmpd="sng">
            <a:solidFill>
              <a:schemeClr val="accent5"/>
            </a:solidFill>
            <a:prstDash val="solid"/>
            <a:round/>
            <a:headEnd type="none" w="med" len="med"/>
            <a:tailEnd type="oval" w="med" len="med"/>
          </a:ln>
        </p:spPr>
      </p:cxnSp>
      <p:sp>
        <p:nvSpPr>
          <p:cNvPr id="9" name="Footer Placeholder 4">
            <a:extLst>
              <a:ext uri="{FF2B5EF4-FFF2-40B4-BE49-F238E27FC236}">
                <a16:creationId xmlns:a16="http://schemas.microsoft.com/office/drawing/2014/main" id="{4D908C2D-3EC4-0382-B734-8C5865DF6A8A}"/>
              </a:ext>
            </a:extLst>
          </p:cNvPr>
          <p:cNvSpPr txBox="1">
            <a:spLocks/>
          </p:cNvSpPr>
          <p:nvPr/>
        </p:nvSpPr>
        <p:spPr>
          <a:xfrm>
            <a:off x="621792" y="457200"/>
            <a:ext cx="3200400" cy="274320"/>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200"/>
              <a:t>IBD Analysis</a:t>
            </a:r>
            <a:endParaRPr lang="en-US" sz="12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43200" y="584533"/>
            <a:ext cx="6400800" cy="768096"/>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Flow</a:t>
            </a:r>
          </a:p>
        </p:txBody>
      </p:sp>
      <p:graphicFrame>
        <p:nvGraphicFramePr>
          <p:cNvPr id="7" name="Diagram 6">
            <a:extLst>
              <a:ext uri="{FF2B5EF4-FFF2-40B4-BE49-F238E27FC236}">
                <a16:creationId xmlns:a16="http://schemas.microsoft.com/office/drawing/2014/main" id="{1A13D5A2-93F8-143B-0978-D258CBEB6621}"/>
              </a:ext>
            </a:extLst>
          </p:cNvPr>
          <p:cNvGraphicFramePr/>
          <p:nvPr>
            <p:extLst>
              <p:ext uri="{D42A27DB-BD31-4B8C-83A1-F6EECF244321}">
                <p14:modId xmlns:p14="http://schemas.microsoft.com/office/powerpoint/2010/main" val="1203362524"/>
              </p:ext>
            </p:extLst>
          </p:nvPr>
        </p:nvGraphicFramePr>
        <p:xfrm>
          <a:off x="0" y="1352629"/>
          <a:ext cx="12120880" cy="5486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Curved Up 7">
            <a:extLst>
              <a:ext uri="{FF2B5EF4-FFF2-40B4-BE49-F238E27FC236}">
                <a16:creationId xmlns:a16="http://schemas.microsoft.com/office/drawing/2014/main" id="{73A7A126-ACD1-2A03-BF40-EE9FAED3B006}"/>
              </a:ext>
            </a:extLst>
          </p:cNvPr>
          <p:cNvSpPr/>
          <p:nvPr/>
        </p:nvSpPr>
        <p:spPr>
          <a:xfrm rot="10800000">
            <a:off x="5831984" y="2521201"/>
            <a:ext cx="4702629" cy="768096"/>
          </a:xfrm>
          <a:prstGeom prst="curved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ooter Placeholder 4">
            <a:extLst>
              <a:ext uri="{FF2B5EF4-FFF2-40B4-BE49-F238E27FC236}">
                <a16:creationId xmlns:a16="http://schemas.microsoft.com/office/drawing/2014/main" id="{2151134F-BB2E-1232-B8C4-8A5754A63BAC}"/>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91E5B5A4-D7C7-450D-98AB-F097E650AFFE}"/>
                                            </p:graphicEl>
                                          </p:spTgt>
                                        </p:tgtEl>
                                        <p:attrNameLst>
                                          <p:attrName>style.visibility</p:attrName>
                                        </p:attrNameLst>
                                      </p:cBhvr>
                                      <p:to>
                                        <p:strVal val="visible"/>
                                      </p:to>
                                    </p:set>
                                    <p:anim calcmode="lin" valueType="num">
                                      <p:cBhvr additive="base">
                                        <p:cTn id="7" dur="500" fill="hold"/>
                                        <p:tgtEl>
                                          <p:spTgt spid="7">
                                            <p:graphicEl>
                                              <a:dgm id="{91E5B5A4-D7C7-450D-98AB-F097E650AFF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91E5B5A4-D7C7-450D-98AB-F097E650AFFE}"/>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C137CE24-A2E1-483C-9706-30BBF4E01634}"/>
                                            </p:graphicEl>
                                          </p:spTgt>
                                        </p:tgtEl>
                                        <p:attrNameLst>
                                          <p:attrName>style.visibility</p:attrName>
                                        </p:attrNameLst>
                                      </p:cBhvr>
                                      <p:to>
                                        <p:strVal val="visible"/>
                                      </p:to>
                                    </p:set>
                                    <p:anim calcmode="lin" valueType="num">
                                      <p:cBhvr additive="base">
                                        <p:cTn id="11" dur="500" fill="hold"/>
                                        <p:tgtEl>
                                          <p:spTgt spid="7">
                                            <p:graphicEl>
                                              <a:dgm id="{C137CE24-A2E1-483C-9706-30BBF4E01634}"/>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C137CE24-A2E1-483C-9706-30BBF4E01634}"/>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AC262DF5-C3FB-441C-99B5-E556726566EB}"/>
                                            </p:graphicEl>
                                          </p:spTgt>
                                        </p:tgtEl>
                                        <p:attrNameLst>
                                          <p:attrName>style.visibility</p:attrName>
                                        </p:attrNameLst>
                                      </p:cBhvr>
                                      <p:to>
                                        <p:strVal val="visible"/>
                                      </p:to>
                                    </p:set>
                                    <p:anim calcmode="lin" valueType="num">
                                      <p:cBhvr additive="base">
                                        <p:cTn id="17" dur="500" fill="hold"/>
                                        <p:tgtEl>
                                          <p:spTgt spid="7">
                                            <p:graphicEl>
                                              <a:dgm id="{AC262DF5-C3FB-441C-99B5-E556726566EB}"/>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AC262DF5-C3FB-441C-99B5-E556726566EB}"/>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2A7B98E1-C0B9-4CDC-8D63-B4B522414BFA}"/>
                                            </p:graphicEl>
                                          </p:spTgt>
                                        </p:tgtEl>
                                        <p:attrNameLst>
                                          <p:attrName>style.visibility</p:attrName>
                                        </p:attrNameLst>
                                      </p:cBhvr>
                                      <p:to>
                                        <p:strVal val="visible"/>
                                      </p:to>
                                    </p:set>
                                    <p:anim calcmode="lin" valueType="num">
                                      <p:cBhvr additive="base">
                                        <p:cTn id="21" dur="500" fill="hold"/>
                                        <p:tgtEl>
                                          <p:spTgt spid="7">
                                            <p:graphicEl>
                                              <a:dgm id="{2A7B98E1-C0B9-4CDC-8D63-B4B522414BF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2A7B98E1-C0B9-4CDC-8D63-B4B522414BF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graphicEl>
                                              <a:dgm id="{98FD2955-431F-474B-BFF3-0B852B1742E0}"/>
                                            </p:graphicEl>
                                          </p:spTgt>
                                        </p:tgtEl>
                                        <p:attrNameLst>
                                          <p:attrName>style.visibility</p:attrName>
                                        </p:attrNameLst>
                                      </p:cBhvr>
                                      <p:to>
                                        <p:strVal val="visible"/>
                                      </p:to>
                                    </p:set>
                                    <p:anim calcmode="lin" valueType="num">
                                      <p:cBhvr additive="base">
                                        <p:cTn id="27" dur="500" fill="hold"/>
                                        <p:tgtEl>
                                          <p:spTgt spid="7">
                                            <p:graphicEl>
                                              <a:dgm id="{98FD2955-431F-474B-BFF3-0B852B1742E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98FD2955-431F-474B-BFF3-0B852B1742E0}"/>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F0F44A85-9B60-417D-8C58-903930093FE4}"/>
                                            </p:graphicEl>
                                          </p:spTgt>
                                        </p:tgtEl>
                                        <p:attrNameLst>
                                          <p:attrName>style.visibility</p:attrName>
                                        </p:attrNameLst>
                                      </p:cBhvr>
                                      <p:to>
                                        <p:strVal val="visible"/>
                                      </p:to>
                                    </p:set>
                                    <p:anim calcmode="lin" valueType="num">
                                      <p:cBhvr additive="base">
                                        <p:cTn id="31" dur="500" fill="hold"/>
                                        <p:tgtEl>
                                          <p:spTgt spid="7">
                                            <p:graphicEl>
                                              <a:dgm id="{F0F44A85-9B60-417D-8C58-903930093FE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F0F44A85-9B60-417D-8C58-903930093FE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graphicEl>
                                              <a:dgm id="{CC0D278B-C3E9-4E5A-9FBF-C34486BFDA65}"/>
                                            </p:graphicEl>
                                          </p:spTgt>
                                        </p:tgtEl>
                                        <p:attrNameLst>
                                          <p:attrName>style.visibility</p:attrName>
                                        </p:attrNameLst>
                                      </p:cBhvr>
                                      <p:to>
                                        <p:strVal val="visible"/>
                                      </p:to>
                                    </p:set>
                                    <p:anim calcmode="lin" valueType="num">
                                      <p:cBhvr additive="base">
                                        <p:cTn id="37" dur="500" fill="hold"/>
                                        <p:tgtEl>
                                          <p:spTgt spid="7">
                                            <p:graphicEl>
                                              <a:dgm id="{CC0D278B-C3E9-4E5A-9FBF-C34486BFDA6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graphicEl>
                                              <a:dgm id="{CC0D278B-C3E9-4E5A-9FBF-C34486BFDA65}"/>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graphicEl>
                                              <a:dgm id="{DDFD6033-7614-437F-A7E8-2994EA5730BA}"/>
                                            </p:graphicEl>
                                          </p:spTgt>
                                        </p:tgtEl>
                                        <p:attrNameLst>
                                          <p:attrName>style.visibility</p:attrName>
                                        </p:attrNameLst>
                                      </p:cBhvr>
                                      <p:to>
                                        <p:strVal val="visible"/>
                                      </p:to>
                                    </p:set>
                                    <p:anim calcmode="lin" valueType="num">
                                      <p:cBhvr additive="base">
                                        <p:cTn id="41" dur="500" fill="hold"/>
                                        <p:tgtEl>
                                          <p:spTgt spid="7">
                                            <p:graphicEl>
                                              <a:dgm id="{DDFD6033-7614-437F-A7E8-2994EA5730BA}"/>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DDFD6033-7614-437F-A7E8-2994EA5730BA}"/>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graphicEl>
                                              <a:dgm id="{4FB763F9-7E31-4071-B21A-3F5908B9DEF2}"/>
                                            </p:graphicEl>
                                          </p:spTgt>
                                        </p:tgtEl>
                                        <p:attrNameLst>
                                          <p:attrName>style.visibility</p:attrName>
                                        </p:attrNameLst>
                                      </p:cBhvr>
                                      <p:to>
                                        <p:strVal val="visible"/>
                                      </p:to>
                                    </p:set>
                                    <p:anim calcmode="lin" valueType="num">
                                      <p:cBhvr additive="base">
                                        <p:cTn id="47" dur="500" fill="hold"/>
                                        <p:tgtEl>
                                          <p:spTgt spid="7">
                                            <p:graphicEl>
                                              <a:dgm id="{4FB763F9-7E31-4071-B21A-3F5908B9DEF2}"/>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graphicEl>
                                              <a:dgm id="{4FB763F9-7E31-4071-B21A-3F5908B9DEF2}"/>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graphicEl>
                                              <a:dgm id="{845FE558-580D-4B21-8D3D-E54C8387CF9B}"/>
                                            </p:graphicEl>
                                          </p:spTgt>
                                        </p:tgtEl>
                                        <p:attrNameLst>
                                          <p:attrName>style.visibility</p:attrName>
                                        </p:attrNameLst>
                                      </p:cBhvr>
                                      <p:to>
                                        <p:strVal val="visible"/>
                                      </p:to>
                                    </p:set>
                                    <p:anim calcmode="lin" valueType="num">
                                      <p:cBhvr additive="base">
                                        <p:cTn id="51" dur="500" fill="hold"/>
                                        <p:tgtEl>
                                          <p:spTgt spid="7">
                                            <p:graphicEl>
                                              <a:dgm id="{845FE558-580D-4B21-8D3D-E54C8387CF9B}"/>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graphicEl>
                                              <a:dgm id="{845FE558-580D-4B21-8D3D-E54C8387CF9B}"/>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graphicEl>
                                              <a:dgm id="{3B674A53-9CE5-4E8E-8CC7-C522584E6BB6}"/>
                                            </p:graphicEl>
                                          </p:spTgt>
                                        </p:tgtEl>
                                        <p:attrNameLst>
                                          <p:attrName>style.visibility</p:attrName>
                                        </p:attrNameLst>
                                      </p:cBhvr>
                                      <p:to>
                                        <p:strVal val="visible"/>
                                      </p:to>
                                    </p:set>
                                    <p:anim calcmode="lin" valueType="num">
                                      <p:cBhvr additive="base">
                                        <p:cTn id="57" dur="500" fill="hold"/>
                                        <p:tgtEl>
                                          <p:spTgt spid="7">
                                            <p:graphicEl>
                                              <a:dgm id="{3B674A53-9CE5-4E8E-8CC7-C522584E6BB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graphicEl>
                                              <a:dgm id="{3B674A53-9CE5-4E8E-8CC7-C522584E6BB6}"/>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graphicEl>
                                              <a:dgm id="{FA834031-ADB6-45E4-9F1C-52D172A31747}"/>
                                            </p:graphicEl>
                                          </p:spTgt>
                                        </p:tgtEl>
                                        <p:attrNameLst>
                                          <p:attrName>style.visibility</p:attrName>
                                        </p:attrNameLst>
                                      </p:cBhvr>
                                      <p:to>
                                        <p:strVal val="visible"/>
                                      </p:to>
                                    </p:set>
                                    <p:anim calcmode="lin" valueType="num">
                                      <p:cBhvr additive="base">
                                        <p:cTn id="61" dur="500" fill="hold"/>
                                        <p:tgtEl>
                                          <p:spTgt spid="7">
                                            <p:graphicEl>
                                              <a:dgm id="{FA834031-ADB6-45E4-9F1C-52D172A31747}"/>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graphicEl>
                                              <a:dgm id="{FA834031-ADB6-45E4-9F1C-52D172A31747}"/>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905E-6ED3-0545-28C9-B503C63F419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86F99454-E0B0-7BD9-798B-E9780E004840}"/>
              </a:ext>
            </a:extLst>
          </p:cNvPr>
          <p:cNvSpPr>
            <a:spLocks noGrp="1"/>
          </p:cNvSpPr>
          <p:nvPr>
            <p:ph idx="1"/>
          </p:nvPr>
        </p:nvSpPr>
        <p:spPr>
          <a:xfrm>
            <a:off x="1069849" y="2139696"/>
            <a:ext cx="3174347" cy="3677683"/>
          </a:xfrm>
        </p:spPr>
        <p:txBody>
          <a:bodyPr>
            <a:normAutofit fontScale="92500"/>
          </a:bodyPr>
          <a:lstStyle/>
          <a:p>
            <a:r>
              <a:rPr lang="en-US" sz="1600" dirty="0">
                <a:latin typeface="Times New Roman" panose="02020603050405020304" pitchFamily="18" charset="0"/>
                <a:cs typeface="Times New Roman" panose="02020603050405020304" pitchFamily="18" charset="0"/>
              </a:rPr>
              <a:t>Exam Notes : Text from exam notes and Image locations - 5161 records</a:t>
            </a:r>
          </a:p>
          <a:p>
            <a:r>
              <a:rPr lang="en-US" sz="1600" dirty="0">
                <a:latin typeface="Times New Roman" panose="02020603050405020304" pitchFamily="18" charset="0"/>
                <a:cs typeface="Times New Roman" panose="02020603050405020304" pitchFamily="18" charset="0"/>
              </a:rPr>
              <a:t>Gastrointestinal (GI) results of patients with IBD .</a:t>
            </a:r>
          </a:p>
          <a:p>
            <a:pPr lvl="1"/>
            <a:r>
              <a:rPr lang="en-US" sz="1600" b="0" i="0" dirty="0">
                <a:solidFill>
                  <a:srgbClr val="202124"/>
                </a:solidFill>
                <a:effectLst/>
                <a:latin typeface="Google Sans"/>
              </a:rPr>
              <a:t>Crohn's disease – </a:t>
            </a:r>
            <a:r>
              <a:rPr lang="en-US" dirty="0">
                <a:solidFill>
                  <a:srgbClr val="202124"/>
                </a:solidFill>
                <a:latin typeface="Google Sans"/>
              </a:rPr>
              <a:t>372 </a:t>
            </a:r>
            <a:r>
              <a:rPr lang="en-US" sz="1600" dirty="0">
                <a:latin typeface="Times New Roman" panose="02020603050405020304" pitchFamily="18" charset="0"/>
                <a:cs typeface="Times New Roman" panose="02020603050405020304" pitchFamily="18" charset="0"/>
              </a:rPr>
              <a:t>records</a:t>
            </a:r>
            <a:endParaRPr lang="en-US" dirty="0">
              <a:solidFill>
                <a:srgbClr val="202124"/>
              </a:solidFill>
              <a:latin typeface="Google Sans"/>
            </a:endParaRPr>
          </a:p>
          <a:p>
            <a:pPr lvl="1"/>
            <a:r>
              <a:rPr lang="en-US" sz="1600" b="0" i="0" dirty="0">
                <a:solidFill>
                  <a:srgbClr val="202124"/>
                </a:solidFill>
                <a:effectLst/>
                <a:latin typeface="Google Sans"/>
              </a:rPr>
              <a:t>Ulcerative colitis – </a:t>
            </a:r>
            <a:r>
              <a:rPr lang="en-US" dirty="0">
                <a:solidFill>
                  <a:srgbClr val="202124"/>
                </a:solidFill>
                <a:latin typeface="Google Sans"/>
              </a:rPr>
              <a:t>361 </a:t>
            </a:r>
            <a:r>
              <a:rPr lang="en-US" sz="1600" dirty="0">
                <a:latin typeface="Times New Roman" panose="02020603050405020304" pitchFamily="18" charset="0"/>
                <a:cs typeface="Times New Roman" panose="02020603050405020304" pitchFamily="18" charset="0"/>
              </a:rPr>
              <a:t>records</a:t>
            </a:r>
            <a:endParaRPr lang="en-US" dirty="0">
              <a:solidFill>
                <a:srgbClr val="202124"/>
              </a:solidFill>
              <a:latin typeface="Google Sans"/>
            </a:endParaRPr>
          </a:p>
          <a:p>
            <a:r>
              <a:rPr lang="en-US" sz="1600" dirty="0">
                <a:latin typeface="Times New Roman" panose="02020603050405020304" pitchFamily="18" charset="0"/>
                <a:cs typeface="Times New Roman" panose="02020603050405020304" pitchFamily="18" charset="0"/>
              </a:rPr>
              <a:t>The data was preprocessed to remove stop words and punctuation, and then parsed to identify unique words from active vs inactive disease.</a:t>
            </a:r>
          </a:p>
        </p:txBody>
      </p:sp>
      <p:pic>
        <p:nvPicPr>
          <p:cNvPr id="6" name="Picture 5">
            <a:extLst>
              <a:ext uri="{FF2B5EF4-FFF2-40B4-BE49-F238E27FC236}">
                <a16:creationId xmlns:a16="http://schemas.microsoft.com/office/drawing/2014/main" id="{D95A057F-BA1E-CFCC-EDB6-BAF149439830}"/>
              </a:ext>
            </a:extLst>
          </p:cNvPr>
          <p:cNvPicPr>
            <a:picLocks noChangeAspect="1"/>
          </p:cNvPicPr>
          <p:nvPr/>
        </p:nvPicPr>
        <p:blipFill>
          <a:blip r:embed="rId2"/>
          <a:stretch>
            <a:fillRect/>
          </a:stretch>
        </p:blipFill>
        <p:spPr>
          <a:xfrm>
            <a:off x="4309591" y="1674178"/>
            <a:ext cx="3945889" cy="4321053"/>
          </a:xfrm>
          <a:prstGeom prst="rect">
            <a:avLst/>
          </a:prstGeom>
        </p:spPr>
      </p:pic>
      <p:pic>
        <p:nvPicPr>
          <p:cNvPr id="7" name="Content Placeholder 4">
            <a:extLst>
              <a:ext uri="{FF2B5EF4-FFF2-40B4-BE49-F238E27FC236}">
                <a16:creationId xmlns:a16="http://schemas.microsoft.com/office/drawing/2014/main" id="{7156AAAD-9AB5-9C12-322D-B483181A0B71}"/>
              </a:ext>
            </a:extLst>
          </p:cNvPr>
          <p:cNvPicPr>
            <a:picLocks noChangeAspect="1"/>
          </p:cNvPicPr>
          <p:nvPr/>
        </p:nvPicPr>
        <p:blipFill>
          <a:blip r:embed="rId3"/>
          <a:stretch>
            <a:fillRect/>
          </a:stretch>
        </p:blipFill>
        <p:spPr>
          <a:xfrm>
            <a:off x="7486987" y="2610118"/>
            <a:ext cx="4494363" cy="2736838"/>
          </a:xfrm>
          <a:prstGeom prst="rect">
            <a:avLst/>
          </a:prstGeom>
        </p:spPr>
      </p:pic>
      <p:sp>
        <p:nvSpPr>
          <p:cNvPr id="8" name="Footer Placeholder 4">
            <a:extLst>
              <a:ext uri="{FF2B5EF4-FFF2-40B4-BE49-F238E27FC236}">
                <a16:creationId xmlns:a16="http://schemas.microsoft.com/office/drawing/2014/main" id="{5D8C07A5-0994-062F-4A6B-81FEF0B9F6D1}"/>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spTree>
    <p:extLst>
      <p:ext uri="{BB962C8B-B14F-4D97-AF65-F5344CB8AC3E}">
        <p14:creationId xmlns:p14="http://schemas.microsoft.com/office/powerpoint/2010/main" val="4278848730"/>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905E-6ED3-0545-28C9-B503C63F4192}"/>
              </a:ext>
            </a:extLst>
          </p:cNvPr>
          <p:cNvSpPr>
            <a:spLocks noGrp="1"/>
          </p:cNvSpPr>
          <p:nvPr>
            <p:ph type="title"/>
          </p:nvPr>
        </p:nvSpPr>
        <p:spPr>
          <a:xfrm>
            <a:off x="4462462" y="594360"/>
            <a:ext cx="3267075" cy="528435"/>
          </a:xfrm>
        </p:spPr>
        <p:txBody>
          <a:bodyPr>
            <a:normAutofit/>
          </a:bodyPr>
          <a:lstStyle/>
          <a:p>
            <a:r>
              <a:rPr lang="en-US" sz="2800" b="1" dirty="0">
                <a:latin typeface="Times New Roman" panose="02020603050405020304" pitchFamily="18" charset="0"/>
                <a:cs typeface="Times New Roman" panose="02020603050405020304" pitchFamily="18" charset="0"/>
              </a:rPr>
              <a:t>Data Description</a:t>
            </a:r>
          </a:p>
        </p:txBody>
      </p:sp>
      <p:sp>
        <p:nvSpPr>
          <p:cNvPr id="8" name="Footer Placeholder 4">
            <a:extLst>
              <a:ext uri="{FF2B5EF4-FFF2-40B4-BE49-F238E27FC236}">
                <a16:creationId xmlns:a16="http://schemas.microsoft.com/office/drawing/2014/main" id="{5D8C07A5-0994-062F-4A6B-81FEF0B9F6D1}"/>
              </a:ext>
            </a:extLst>
          </p:cNvPr>
          <p:cNvSpPr>
            <a:spLocks noGrp="1"/>
          </p:cNvSpPr>
          <p:nvPr>
            <p:ph type="ftr" sz="quarter" idx="11"/>
          </p:nvPr>
        </p:nvSpPr>
        <p:spPr>
          <a:xfrm>
            <a:off x="621792" y="457200"/>
            <a:ext cx="3200400" cy="274320"/>
          </a:xfrm>
        </p:spPr>
        <p:txBody>
          <a:bodyPr anchor="ctr">
            <a:normAutofit/>
          </a:bodyPr>
          <a:lstStyle/>
          <a:p>
            <a:pPr algn="l">
              <a:spcAft>
                <a:spcPts val="600"/>
              </a:spcAft>
            </a:pPr>
            <a:r>
              <a:rPr lang="en-US" sz="1200" dirty="0"/>
              <a:t>IBD Analysis</a:t>
            </a:r>
          </a:p>
        </p:txBody>
      </p:sp>
      <p:sp>
        <p:nvSpPr>
          <p:cNvPr id="9" name="TextBox 8">
            <a:extLst>
              <a:ext uri="{FF2B5EF4-FFF2-40B4-BE49-F238E27FC236}">
                <a16:creationId xmlns:a16="http://schemas.microsoft.com/office/drawing/2014/main" id="{1F068A5C-15AC-9E2A-C2B4-D70C6862E136}"/>
              </a:ext>
            </a:extLst>
          </p:cNvPr>
          <p:cNvSpPr txBox="1"/>
          <p:nvPr/>
        </p:nvSpPr>
        <p:spPr>
          <a:xfrm>
            <a:off x="688467" y="5801975"/>
            <a:ext cx="4207383" cy="830997"/>
          </a:xfrm>
          <a:prstGeom prst="rect">
            <a:avLst/>
          </a:prstGeom>
          <a:noFill/>
        </p:spPr>
        <p:txBody>
          <a:bodyPr wrap="square" rtlCol="0">
            <a:spAutoFit/>
          </a:bodyPr>
          <a:lstStyle/>
          <a:p>
            <a:r>
              <a:rPr lang="en-US" sz="1600" dirty="0"/>
              <a:t>Average null plot of Image Datasets: </a:t>
            </a:r>
          </a:p>
          <a:p>
            <a:r>
              <a:rPr lang="en-US" sz="1600" dirty="0"/>
              <a:t>Out of 25,000 rows, only we only have 2,000 patients(approximated)</a:t>
            </a:r>
          </a:p>
        </p:txBody>
      </p:sp>
      <p:pic>
        <p:nvPicPr>
          <p:cNvPr id="11" name="Picture 10">
            <a:extLst>
              <a:ext uri="{FF2B5EF4-FFF2-40B4-BE49-F238E27FC236}">
                <a16:creationId xmlns:a16="http://schemas.microsoft.com/office/drawing/2014/main" id="{53917FDB-9EEE-400A-AB7D-A0055A65C7C3}"/>
              </a:ext>
            </a:extLst>
          </p:cNvPr>
          <p:cNvPicPr>
            <a:picLocks noChangeAspect="1"/>
          </p:cNvPicPr>
          <p:nvPr/>
        </p:nvPicPr>
        <p:blipFill rotWithShape="1">
          <a:blip r:embed="rId2"/>
          <a:srcRect l="2256"/>
          <a:stretch/>
        </p:blipFill>
        <p:spPr>
          <a:xfrm>
            <a:off x="1069467" y="1466272"/>
            <a:ext cx="3267075" cy="3925455"/>
          </a:xfrm>
          <a:prstGeom prst="rect">
            <a:avLst/>
          </a:prstGeom>
        </p:spPr>
      </p:pic>
      <p:pic>
        <p:nvPicPr>
          <p:cNvPr id="13" name="Picture 12">
            <a:extLst>
              <a:ext uri="{FF2B5EF4-FFF2-40B4-BE49-F238E27FC236}">
                <a16:creationId xmlns:a16="http://schemas.microsoft.com/office/drawing/2014/main" id="{760ACACA-3727-137E-84E7-492CD0182A8A}"/>
              </a:ext>
            </a:extLst>
          </p:cNvPr>
          <p:cNvPicPr>
            <a:picLocks noChangeAspect="1"/>
          </p:cNvPicPr>
          <p:nvPr/>
        </p:nvPicPr>
        <p:blipFill>
          <a:blip r:embed="rId3"/>
          <a:stretch>
            <a:fillRect/>
          </a:stretch>
        </p:blipFill>
        <p:spPr>
          <a:xfrm>
            <a:off x="5672474" y="1995486"/>
            <a:ext cx="5990888" cy="2867025"/>
          </a:xfrm>
          <a:prstGeom prst="rect">
            <a:avLst/>
          </a:prstGeom>
        </p:spPr>
      </p:pic>
      <p:sp>
        <p:nvSpPr>
          <p:cNvPr id="14" name="TextBox 13">
            <a:extLst>
              <a:ext uri="{FF2B5EF4-FFF2-40B4-BE49-F238E27FC236}">
                <a16:creationId xmlns:a16="http://schemas.microsoft.com/office/drawing/2014/main" id="{4401F5E9-DF8A-195D-5253-B08A26B0041F}"/>
              </a:ext>
            </a:extLst>
          </p:cNvPr>
          <p:cNvSpPr txBox="1"/>
          <p:nvPr/>
        </p:nvSpPr>
        <p:spPr>
          <a:xfrm>
            <a:off x="6336792" y="5735202"/>
            <a:ext cx="5245608" cy="1077218"/>
          </a:xfrm>
          <a:prstGeom prst="rect">
            <a:avLst/>
          </a:prstGeom>
          <a:noFill/>
        </p:spPr>
        <p:txBody>
          <a:bodyPr wrap="square" rtlCol="0">
            <a:spAutoFit/>
          </a:bodyPr>
          <a:lstStyle/>
          <a:p>
            <a:r>
              <a:rPr lang="en-US" sz="1600" dirty="0"/>
              <a:t>Average null plot of GI Response Datasets: </a:t>
            </a:r>
          </a:p>
          <a:p>
            <a:r>
              <a:rPr lang="en-US" sz="1600" dirty="0"/>
              <a:t>Other than 3 Columns(</a:t>
            </a:r>
            <a:r>
              <a:rPr lang="en-US" sz="1600" b="1" dirty="0" err="1"/>
              <a:t>Exam_ID</a:t>
            </a:r>
            <a:r>
              <a:rPr lang="en-US" sz="1600" dirty="0"/>
              <a:t>, </a:t>
            </a:r>
            <a:r>
              <a:rPr lang="en-US" sz="1600" b="1" dirty="0" err="1"/>
              <a:t>Disease_Severity</a:t>
            </a:r>
            <a:r>
              <a:rPr lang="en-US" sz="1600" dirty="0"/>
              <a:t> and </a:t>
            </a:r>
            <a:r>
              <a:rPr lang="en-US" sz="1600" b="1" dirty="0"/>
              <a:t>Ulcer</a:t>
            </a:r>
            <a:r>
              <a:rPr lang="en-US" sz="1600" dirty="0"/>
              <a:t>) nothing matches between </a:t>
            </a:r>
            <a:r>
              <a:rPr lang="en-US" sz="1600" b="1" dirty="0"/>
              <a:t>Crohn’s data and Ulcerative Colitis data</a:t>
            </a:r>
            <a:r>
              <a:rPr lang="en-US" sz="1600" dirty="0"/>
              <a:t>.</a:t>
            </a:r>
          </a:p>
        </p:txBody>
      </p:sp>
    </p:spTree>
    <p:extLst>
      <p:ext uri="{BB962C8B-B14F-4D97-AF65-F5344CB8AC3E}">
        <p14:creationId xmlns:p14="http://schemas.microsoft.com/office/powerpoint/2010/main" val="3820167143"/>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77016DAC-EE02-4750-B40A-D2AEA6A5191D}">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UUWvbMBD+K0PPZtgJMW3fOtM+jRGaUgYlmIt8dtUokibJab2S/9472WEN3ctgg84vlr473333yZ9eRKOC0zB8gx2KC/HF2u0O/PZTITJhTrH5/HzRztp8UYAsiyKHZjOjLOuisiaIixcRwXcY71ToQXNBAu/XmQCtl9DxrgUdMBMOfbAGtPqJYzKFou/xkAl8dtp64JKrCBG57J7SaU9Uis9z6ggyqj2uUMYRvUFnfTzuMxHGVaJ0GuNiqWFlTQRlqDBjZ3nZQnk+g82ihBJmpcxzxlul45SyGa6enad5aMrBsSyXzR6MxEYk0h5DmDpcdp3HDo4Nr06CldX97jf4yvZe4g22KWSiigNPBmYb6h2SrE197fFH3bTiQDItvSURU86oRl17zk3B695M4+a8fbBPlUfSsmEg+3ADKPPfj8Bwj0YOf0K+IqizXknQ7/j/fYpP1jfiPZ01IUGZTk9O/GWR25FlkBDJBNUD+Mhu3zySl9gSh6MRqcnjG8d9Tyb5WCagS2hSe0js/pm860N63uok0oe8sH0MDiQuwWCi4cbvFaY8+gPANHwsae35/VWR9uOp3IHu+UDSHSpSm9TtFWTjrg7DBQAA&quot;"/>
    <we:property name="creatorSessionId" value="&quot;2386d3cb-9444-49a0-81bb-93fde259e730&quot;"/>
    <we:property name="creatorTenantId" value="&quot;a8eec281-aaa3-4dae-ac9b-9a398b9215e7&quot;"/>
    <we:property name="creatorUserId" value="&quot;10032001B23726AA&quot;"/>
    <we:property name="datasetId" value="&quot;1901d05f-4baa-4456-9771-56d155bb0435&quot;"/>
    <we:property name="embedUrl" value="&quot;/reportEmbed?reportId=aa17e208-649f-4eff-8c39-fa6fa1e82060&amp;config=eyJjbHVzdGVyVXJsIjoiaHR0cHM6Ly9XQUJJLVVTLU5PUlRILUNFTlRSQUwtRi1QUklNQVJZLXJlZGlyZWN0LmFuYWx5c2lzLndpbmRvd3MubmV0IiwiZW1iZWRGZWF0dXJlcyI6eyJtb2Rlcm5FbWJlZCI6dHJ1ZSwidXNhZ2VNZXRyaWNzVk5leHQiOnRydWV9fQ%3D%3D&amp;disableSensitivityBanner=true&quot;"/>
    <we:property name="initialStateBookmark" value="&quot;H4sIAAAAAAAAA9VUUWvbMBD+K0PPZqQdM1vfMpO+dG1DMspgBHORz64aRfJOclqv5L/vTnZoSwej0EGXF0vfne6++5RP96oyobXQX8AW1Yn64v1mC7R5d6Qy5Ubs8vLsfLo4Ky+m5zOGfRuNd0Gd3KsI1GC8MqEDKxUY/LHKFFg7h0Z2NdiAmWqRgndgzS8ckjkUqcN9pvCutZ5ASi4jRJSyO07nPfc+ev+BO4KOZodL1HFAF9h6iod9psKwSpSexqRYalh4F8E4LizYp0leQ/75GNYfc8jhONeTieC1sXFMWfezu5Z4Hp6yb0WHabUDp7FSiTRhCGOHadMQNnBoOHsSLLzttn/Al74jjQusU8hFE3uZDNwmlFtkWavylPBnWdVqzzLNybOIKWdQoyxJclPwtHPjuBPZXvvbgpC1rATI3twAxv33IwjcodP9S8gXDDWejAb7jP/rU7z1VKnndFaMBOMaOzrxwSLfBpZBQ2QTFNdAUdy+vmEviSX2ByNyk5tHjvueTPK2TMCP0Kh2n9j9M3lX+/R7rJNKB2Xhuxha0DgHh4lGO5w3mPL4HwCukmtJa5LvV8PaD7dyBbaTC0lvqEpN+KLM2uJfDsjLqhKtxO43l3iJM+QFAAA=&quot;"/>
    <we:property name="isFiltersActionButtonVisible" value="true"/>
    <we:property name="isFooterCollapsed" value="true"/>
    <we:property name="pageDisplayName" value="&quot;Page 1&quot;"/>
    <we:property name="pptInsertionSessionID" value="&quot;291DEB97-43A6-4A3A-9689-E6FE350F5653&quot;"/>
    <we:property name="reportEmbeddedTime" value="&quot;2023-06-16T01:06:25.177Z&quot;"/>
    <we:property name="reportName" value="&quot;New Scatter plot for ranked active and inactive&quot;"/>
    <we:property name="reportState" value="&quot;CONNECTED&quot;"/>
    <we:property name="reportUrl" value="&quot;/links/uw6gJgm2ZT?ctid=a8eec281-aaa3-4dae-ac9b-9a398b9215e7&amp;pbi_source=link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2293</TotalTime>
  <Words>1026</Words>
  <Application>Microsoft Office PowerPoint</Application>
  <PresentationFormat>Widescreen</PresentationFormat>
  <Paragraphs>175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Amasis MT Pro Black</vt:lpstr>
      <vt:lpstr>Arial</vt:lpstr>
      <vt:lpstr>Calibri</vt:lpstr>
      <vt:lpstr>Google Sans</vt:lpstr>
      <vt:lpstr>Neue Haas Grotesk Text Pro</vt:lpstr>
      <vt:lpstr>Times New Roman</vt:lpstr>
      <vt:lpstr>SwellVTI</vt:lpstr>
      <vt:lpstr>Automating IBD Classification using NLP and ML Models</vt:lpstr>
      <vt:lpstr>TABLE OF CONTENTS</vt:lpstr>
      <vt:lpstr>INTRODUCTION</vt:lpstr>
      <vt:lpstr>Relevance to IH's Strategy and Operations</vt:lpstr>
      <vt:lpstr>Problem Statement</vt:lpstr>
      <vt:lpstr>Advantages of Automation</vt:lpstr>
      <vt:lpstr>Project Flow</vt:lpstr>
      <vt:lpstr>Data Description</vt:lpstr>
      <vt:lpstr>Data Description</vt:lpstr>
      <vt:lpstr>Data Wrangling</vt:lpstr>
      <vt:lpstr>Transformation</vt:lpstr>
      <vt:lpstr>Zipf's law</vt:lpstr>
      <vt:lpstr>PowerPoint Presentation</vt:lpstr>
      <vt:lpstr>ML Models and Clustering</vt:lpstr>
      <vt:lpstr>Metrices of Performance: F1 Score, Precision, Recall</vt:lpstr>
      <vt:lpstr>Algorithm’s Performance</vt:lpstr>
      <vt:lpstr>Conclusion</vt:lpstr>
      <vt:lpstr>Key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IBD Analysis</dc:title>
  <dc:creator>neeharika surampudi</dc:creator>
  <cp:lastModifiedBy>neeharika surampudi</cp:lastModifiedBy>
  <cp:revision>17</cp:revision>
  <dcterms:created xsi:type="dcterms:W3CDTF">2023-06-14T15:08:19Z</dcterms:created>
  <dcterms:modified xsi:type="dcterms:W3CDTF">2023-06-16T17:27:31Z</dcterms:modified>
</cp:coreProperties>
</file>