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856C-98AD-4B01-AC56-B19411026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TeamWare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116C-F1D3-4A1D-9839-5CBDCED75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88629"/>
          </a:xfrm>
        </p:spPr>
        <p:txBody>
          <a:bodyPr>
            <a:normAutofit/>
          </a:bodyPr>
          <a:lstStyle/>
          <a:p>
            <a:r>
              <a:rPr lang="en-IN" dirty="0" err="1"/>
              <a:t>TechnoCrats</a:t>
            </a:r>
            <a:r>
              <a:rPr lang="en-IN" dirty="0"/>
              <a:t> 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year</a:t>
            </a:r>
          </a:p>
          <a:p>
            <a:r>
              <a:rPr lang="en-IN" dirty="0"/>
              <a:t>CATEGORY: OPEN !NNOVATION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4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123B-2962-4CE3-B423-3BC03F01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806C-3ED2-49F0-A513-6463EAD0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Connecting people across the “GLOBE!”</a:t>
            </a:r>
          </a:p>
          <a:p>
            <a:endParaRPr lang="en-IN" dirty="0"/>
          </a:p>
          <a:p>
            <a:r>
              <a:rPr lang="en-IN" dirty="0"/>
              <a:t>HARD to find people around with the required skills.</a:t>
            </a:r>
          </a:p>
          <a:p>
            <a:endParaRPr lang="en-IN" dirty="0"/>
          </a:p>
          <a:p>
            <a:r>
              <a:rPr lang="en-IN" dirty="0"/>
              <a:t>WE can create teams Algorithmically &gt; Leading to better innovations when people with different mindsets interact.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6A36-184F-44E9-B0EB-891D1A61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Feature_1 : TEAM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5741-1577-495A-A38E-0A848E84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32501"/>
            <a:ext cx="10554574" cy="3636511"/>
          </a:xfrm>
        </p:spPr>
        <p:txBody>
          <a:bodyPr/>
          <a:lstStyle/>
          <a:p>
            <a:r>
              <a:rPr lang="en-IN" dirty="0"/>
              <a:t>Choose the appropriate skills required for your PROJECT.</a:t>
            </a:r>
          </a:p>
          <a:p>
            <a:endParaRPr lang="en-IN" dirty="0"/>
          </a:p>
          <a:p>
            <a:r>
              <a:rPr lang="en-IN" dirty="0"/>
              <a:t>Select the required level of the skill. Increase your level by getting upvotes from people.</a:t>
            </a:r>
          </a:p>
          <a:p>
            <a:endParaRPr lang="en-IN" dirty="0"/>
          </a:p>
          <a:p>
            <a:r>
              <a:rPr lang="en-IN" dirty="0"/>
              <a:t>Distance is not the barrier! [Select the region]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4EC-A138-4197-813B-D05A8AE1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Feature_2 : Projects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3BF2-D253-4285-A2B4-151EB84D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Work on “Multiple Projects” simultaneously, on  your own convenience.</a:t>
            </a:r>
          </a:p>
          <a:p>
            <a:endParaRPr lang="en-IN" dirty="0"/>
          </a:p>
          <a:p>
            <a:r>
              <a:rPr lang="en-IN" dirty="0"/>
              <a:t>Chat with Your </a:t>
            </a:r>
            <a:r>
              <a:rPr lang="en-IN" dirty="0" err="1"/>
              <a:t>teamMates</a:t>
            </a:r>
            <a:r>
              <a:rPr lang="en-IN" dirty="0"/>
              <a:t> on the GO!</a:t>
            </a:r>
          </a:p>
          <a:p>
            <a:endParaRPr lang="en-IN" dirty="0"/>
          </a:p>
          <a:p>
            <a:r>
              <a:rPr lang="en-IN" dirty="0"/>
              <a:t>“VISIBILITY” : Choose whether you want to be visible to other for new projects.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6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33B3-4CF0-479C-B17B-DFAD29A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Feature_3 : Post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1763-E809-45C3-A68A-D0A53B1F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15250"/>
            <a:ext cx="10554574" cy="3636511"/>
          </a:xfrm>
        </p:spPr>
        <p:txBody>
          <a:bodyPr/>
          <a:lstStyle/>
          <a:p>
            <a:r>
              <a:rPr lang="en-IN" dirty="0"/>
              <a:t>Post directly on the webpage in case of any problems.</a:t>
            </a:r>
          </a:p>
          <a:p>
            <a:endParaRPr lang="en-IN" dirty="0"/>
          </a:p>
          <a:p>
            <a:r>
              <a:rPr lang="en-IN" dirty="0"/>
              <a:t>Get response from professionals around the world!</a:t>
            </a:r>
          </a:p>
          <a:p>
            <a:endParaRPr lang="en-IN" dirty="0"/>
          </a:p>
          <a:p>
            <a:r>
              <a:rPr lang="en-IN" dirty="0"/>
              <a:t>Respond to the queries and train your skills.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16C4-35DF-45B6-B0B7-43F7A2A5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8DF3-E7D8-4DF7-BEA4-657D0C5A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is framed on React.js</a:t>
            </a:r>
          </a:p>
          <a:p>
            <a:endParaRPr lang="en-US" dirty="0"/>
          </a:p>
          <a:p>
            <a:r>
              <a:rPr lang="en-US" dirty="0"/>
              <a:t>Backend is made through express</a:t>
            </a:r>
          </a:p>
          <a:p>
            <a:endParaRPr lang="en-US" dirty="0"/>
          </a:p>
          <a:p>
            <a:r>
              <a:rPr lang="en-US" dirty="0"/>
              <a:t>Database is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84B-B41C-4652-BEFC-4DDC178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2558" y="2810820"/>
            <a:ext cx="11311588" cy="2722232"/>
          </a:xfrm>
        </p:spPr>
        <p:txBody>
          <a:bodyPr/>
          <a:lstStyle/>
          <a:p>
            <a:r>
              <a:rPr lang="en-IN" sz="4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						</a:t>
            </a:r>
            <a:r>
              <a:rPr lang="en-IN" sz="8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THANK YOU </a:t>
            </a:r>
            <a:r>
              <a:rPr lang="en-IN" sz="8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IN" sz="8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IN" sz="4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936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184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Consolas</vt:lpstr>
      <vt:lpstr>Wingdings 2</vt:lpstr>
      <vt:lpstr>Quotable</vt:lpstr>
      <vt:lpstr>TeamWare</vt:lpstr>
      <vt:lpstr>WHY?</vt:lpstr>
      <vt:lpstr>Feature_1 : TEAM making </vt:lpstr>
      <vt:lpstr>Feature_2 : Projects </vt:lpstr>
      <vt:lpstr>Feature_3 : Post Queries</vt:lpstr>
      <vt:lpstr>Base</vt:lpstr>
      <vt:lpstr>        THANK YOU 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TeamWare</dc:title>
  <dc:creator>Naman Monga</dc:creator>
  <cp:lastModifiedBy>Yash Goien</cp:lastModifiedBy>
  <cp:revision>15</cp:revision>
  <dcterms:created xsi:type="dcterms:W3CDTF">2019-02-10T04:05:48Z</dcterms:created>
  <dcterms:modified xsi:type="dcterms:W3CDTF">2019-02-10T06:15:57Z</dcterms:modified>
</cp:coreProperties>
</file>