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10/05/2022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5/10/2022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a.sumanjal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416104666"/>
              </p:ext>
            </p:extLst>
          </p:nvPr>
        </p:nvGraphicFramePr>
        <p:xfrm>
          <a:off x="9296400" y="1564504"/>
          <a:ext cx="2895600" cy="2290221"/>
        </p:xfrm>
        <a:graphic>
          <a:graphicData uri="http://schemas.openxmlformats.org/drawingml/2006/table">
            <a:tbl>
              <a:tblPr firstRow="1" bandRow="1">
                <a:tableStyleId>{0E3FDE45-AF77-4B5C-9715-49D594BDF05E}</a:tableStyleId>
              </a:tblPr>
              <a:tblGrid>
                <a:gridCol w="819968">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421842">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sz="800" b="0" dirty="0"/>
                        <a:t>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kumimoji="0" lang="en-US" altLang="nl-NL"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a:t>
                      </a:r>
                      <a:endParaRPr kumimoji="0" lang="en-US" altLang="nl-NL"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54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790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lang="en-US" altLang="nl-NL" sz="800" dirty="0" err="1"/>
                        <a:t>Github</a:t>
                      </a:r>
                      <a:r>
                        <a:rPr lang="en-US" altLang="nl-NL" sz="800" dirty="0"/>
                        <a:t>, Gradle, 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3642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37113" y="2995613"/>
            <a:ext cx="4008437" cy="2795587"/>
          </a:xfrm>
        </p:spPr>
        <p:txBody>
          <a:bodyPr/>
          <a:lstStyle/>
          <a:p>
            <a:pPr>
              <a:lnSpc>
                <a:spcPct val="114000"/>
              </a:lnSpc>
            </a:pPr>
            <a:r>
              <a:rPr lang="en-US" sz="1100" b="1" dirty="0"/>
              <a:t>POC:</a:t>
            </a:r>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 designed to provide customers with a personalized easy-to-utilize user experience for booking and purchasing tickets online. It stores customers' personal data records, scheduled routes, frequent trips, drop points </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99937"/>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53630" y="1586350"/>
            <a:ext cx="3198487" cy="499198"/>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Yaswanth.kumar</a:t>
            </a:r>
            <a:r>
              <a:rPr lang="en-US" altLang="nl-NL"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-d</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7036128907</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J2EE </a:t>
            </a:r>
            <a:r>
              <a:rPr lang="en-US" altLang="en-US" sz="1100" b="1"/>
              <a:t>With Angular</a:t>
            </a:r>
            <a:endParaRPr lang="en-US" altLang="en-US" sz="1100" b="1" dirty="0"/>
          </a:p>
          <a:p>
            <a:pPr marL="171450" indent="-171450">
              <a:lnSpc>
                <a:spcPct val="113999"/>
              </a:lnSpc>
              <a:buFont typeface="Arial" panose="020B0604020202020204" pitchFamily="34" charset="0"/>
              <a:buChar char="•"/>
            </a:pPr>
            <a:r>
              <a:rPr lang="en-US" dirty="0">
                <a:ea typeface="+mj-lt"/>
                <a:cs typeface="+mj-lt"/>
              </a:rPr>
              <a:t>Hands on Experience in </a:t>
            </a:r>
            <a:r>
              <a:rPr lang="en-US" b="1" dirty="0">
                <a:ea typeface="+mj-lt"/>
                <a:cs typeface="+mj-lt"/>
              </a:rPr>
              <a:t>core JAVA</a:t>
            </a:r>
            <a:endParaRPr lang="en-US" dirty="0">
              <a:ea typeface="+mj-lt"/>
              <a:cs typeface="+mj-lt"/>
            </a:endParaRP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a:t>
            </a:r>
          </a:p>
          <a:p>
            <a:pPr marL="171450" indent="-171450">
              <a:buFont typeface="Arial" panose="020B0604020202020204" pitchFamily="34" charset="0"/>
              <a:buChar char="•"/>
            </a:pPr>
            <a:r>
              <a:rPr lang="en-US" dirty="0">
                <a:sym typeface="+mn-ea"/>
              </a:rPr>
              <a:t>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YASWANTH KUMAR DATTI</a:t>
            </a:r>
          </a:p>
        </p:txBody>
      </p:sp>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8194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2016 - 2020</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icture containing person, person, wall, posing&#10;&#10;Description automatically generated">
            <a:extLst>
              <a:ext uri="{FF2B5EF4-FFF2-40B4-BE49-F238E27FC236}">
                <a16:creationId xmlns:a16="http://schemas.microsoft.com/office/drawing/2014/main" id="{F4F83DFB-B569-4022-8193-F85940D30364}"/>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3828" b="3828"/>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290</TotalTime>
  <Words>224</Words>
  <Application>Microsoft Office PowerPoint</Application>
  <PresentationFormat>Widescreen</PresentationFormat>
  <Paragraphs>42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D, Yaswanth</cp:lastModifiedBy>
  <cp:revision>128</cp:revision>
  <dcterms:created xsi:type="dcterms:W3CDTF">2020-09-22T06:24:00Z</dcterms:created>
  <dcterms:modified xsi:type="dcterms:W3CDTF">2022-05-10T16:48:34Z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