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289" r:id="rId5"/>
    <p:sldId id="41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13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95C8"/>
    <a:srgbClr val="0090A2"/>
    <a:srgbClr val="40404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202403-78B2-4551-AB9C-62EA2B22D3E6}" v="26" dt="2020-08-11T15:24:13.6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316" y="5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592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2F7A84F-E231-42BE-A9F8-B5131853C8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B813BC-9E49-4ABB-A3C3-CEE0885B027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BDBEE-1FDA-4F57-947F-5759FA6ABC55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ADFF29-9BE4-4CDF-A198-BBEE303F0E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4AFC6-5A97-4417-A16A-485E5801A6E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C659-3DDB-48CB-A056-6A658A161B7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7677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6A9CD-5E57-4C86-B862-09CA519924BA}" type="datetimeFigureOut">
              <a:rPr lang="en-US" smtClean="0"/>
              <a:pPr/>
              <a:t>9/9/2024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A004F4-F240-48F9-8AE1-486585C7F0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88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A004F4-F240-48F9-8AE1-486585C7F00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853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165-49B0-44FF-A267-367F5A6EE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9514"/>
            <a:ext cx="9144000" cy="2128049"/>
          </a:xfrm>
        </p:spPr>
        <p:txBody>
          <a:bodyPr anchor="b"/>
          <a:lstStyle>
            <a:lvl1pPr algn="ctr">
              <a:lnSpc>
                <a:spcPct val="125000"/>
              </a:lnSpc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52800-74D6-4A78-AC9B-8E737A1A3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162"/>
            <a:ext cx="9144000" cy="882001"/>
          </a:xfrm>
          <a:solidFill>
            <a:schemeClr val="accent2">
              <a:alpha val="90000"/>
            </a:schemeClr>
          </a:solidFill>
        </p:spPr>
        <p:txBody>
          <a:bodyPr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500" b="1" i="1" kern="1200" spc="65" dirty="0">
                <a:solidFill>
                  <a:schemeClr val="accent1"/>
                </a:solidFill>
                <a:latin typeface="+mn-lt"/>
                <a:ea typeface="+mn-ea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91F7B-C4AF-4FC6-A6BE-657DEF6D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08ED5-AEFE-4443-9040-726EF6690995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32F8-B0C7-4332-B0A5-BC19DD8C4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Eidiko Systems Integrators Pvt Ltd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030946-D0C7-4F78-94B0-427DAA6D5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509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B74348DE-EC54-4C62-948C-0B2BF90455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115389"/>
            <a:ext cx="12188825" cy="3742611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object 3">
            <a:extLst>
              <a:ext uri="{FF2B5EF4-FFF2-40B4-BE49-F238E27FC236}">
                <a16:creationId xmlns:a16="http://schemas.microsoft.com/office/drawing/2014/main" id="{2A53E879-94A1-4659-9069-ED0D6F03014D}"/>
              </a:ext>
            </a:extLst>
          </p:cNvPr>
          <p:cNvSpPr/>
          <p:nvPr userDrawn="1"/>
        </p:nvSpPr>
        <p:spPr>
          <a:xfrm>
            <a:off x="2400" y="1999821"/>
            <a:ext cx="12189600" cy="1115568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270474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859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434047"/>
            <a:ext cx="5157787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859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434047"/>
            <a:ext cx="5183188" cy="2755616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33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722299"/>
            <a:ext cx="6897370" cy="5406408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632" y="417362"/>
            <a:ext cx="3932237" cy="77405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 noProof="0" dirty="0"/>
              <a:t>CUSTOMER STORIES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812165" y="2430411"/>
            <a:ext cx="3625850" cy="350812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215152" y="2781223"/>
            <a:ext cx="4810205" cy="2736901"/>
          </a:xfrm>
          <a:ln w="38100">
            <a:solidFill>
              <a:srgbClr val="92D05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2E9E870-80EF-44EB-ACAE-A0061AF3EB62}"/>
              </a:ext>
            </a:extLst>
          </p:cNvPr>
          <p:cNvSpPr/>
          <p:nvPr userDrawn="1"/>
        </p:nvSpPr>
        <p:spPr>
          <a:xfrm>
            <a:off x="812165" y="5518124"/>
            <a:ext cx="3625850" cy="350812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E7FA6B9B-949C-49B7-8E32-CDF421B8E9A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57215" y="983304"/>
            <a:ext cx="6172200" cy="4873625"/>
          </a:xfrm>
        </p:spPr>
        <p:txBody>
          <a:bodyPr/>
          <a:lstStyle>
            <a:lvl1pPr marL="228600" indent="-228600">
              <a:buClr>
                <a:srgbClr val="FDC997"/>
              </a:buClr>
              <a:buFont typeface="Wingdings" panose="05000000000000000000" pitchFamily="2" charset="2"/>
              <a:buChar char="q"/>
              <a:defRPr sz="3200">
                <a:solidFill>
                  <a:schemeClr val="bg1"/>
                </a:solidFill>
                <a:latin typeface="+mn-lt"/>
              </a:defRPr>
            </a:lvl1pPr>
            <a:lvl2pPr marL="685800" indent="-228600">
              <a:buClr>
                <a:srgbClr val="FDC997"/>
              </a:buClr>
              <a:buFont typeface="Wingdings" panose="05000000000000000000" pitchFamily="2" charset="2"/>
              <a:buChar char="q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>
              <a:buClr>
                <a:srgbClr val="FDC997"/>
              </a:buClr>
              <a:buFont typeface="Wingdings" panose="05000000000000000000" pitchFamily="2" charset="2"/>
              <a:buChar char="q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>
              <a:buClr>
                <a:srgbClr val="FDC997"/>
              </a:buClr>
              <a:buFont typeface="Wingdings" panose="05000000000000000000" pitchFamily="2" charset="2"/>
              <a:buChar char="q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>
              <a:buClr>
                <a:srgbClr val="FDC997"/>
              </a:buClr>
              <a:buFont typeface="Wingdings" panose="05000000000000000000" pitchFamily="2" charset="2"/>
              <a:buChar char="q"/>
              <a:defRPr sz="2000">
                <a:solidFill>
                  <a:schemeClr val="bg1"/>
                </a:solidFill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63637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_Orig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>
            <a:extLst>
              <a:ext uri="{FF2B5EF4-FFF2-40B4-BE49-F238E27FC236}">
                <a16:creationId xmlns:a16="http://schemas.microsoft.com/office/drawing/2014/main" id="{29F16048-FF4E-41B1-B3D4-0FB210A70DF2}"/>
              </a:ext>
            </a:extLst>
          </p:cNvPr>
          <p:cNvSpPr/>
          <p:nvPr userDrawn="1"/>
        </p:nvSpPr>
        <p:spPr>
          <a:xfrm>
            <a:off x="5294630" y="0"/>
            <a:ext cx="6897370" cy="6858000"/>
          </a:xfrm>
          <a:custGeom>
            <a:avLst/>
            <a:gdLst/>
            <a:ahLst/>
            <a:cxnLst/>
            <a:rect l="l" t="t" r="r" b="b"/>
            <a:pathLst>
              <a:path w="6897370" h="6858000">
                <a:moveTo>
                  <a:pt x="0" y="6858000"/>
                </a:moveTo>
                <a:lnTo>
                  <a:pt x="6896900" y="6858000"/>
                </a:lnTo>
                <a:lnTo>
                  <a:pt x="68969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8AB8B54-69CD-4C57-8DBB-02A0E09851DD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17363"/>
            <a:ext cx="3932237" cy="92251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94251" y="119269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9337951D-6DB6-4713-9200-E8513CDEB6B3}"/>
              </a:ext>
            </a:extLst>
          </p:cNvPr>
          <p:cNvSpPr/>
          <p:nvPr userDrawn="1"/>
        </p:nvSpPr>
        <p:spPr>
          <a:xfrm>
            <a:off x="812165" y="2430411"/>
            <a:ext cx="3625850" cy="350812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215152" y="2781223"/>
            <a:ext cx="4810205" cy="2736901"/>
          </a:xfrm>
          <a:ln w="38100">
            <a:solidFill>
              <a:srgbClr val="92D050"/>
            </a:solidFill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2" name="Picture Placeholder 28">
            <a:extLst>
              <a:ext uri="{FF2B5EF4-FFF2-40B4-BE49-F238E27FC236}">
                <a16:creationId xmlns:a16="http://schemas.microsoft.com/office/drawing/2014/main" id="{2EB2F967-97B6-4CA8-B3E7-5FF7CA2BDD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586106" y="1188012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3" name="Picture Placeholder 28">
            <a:extLst>
              <a:ext uri="{FF2B5EF4-FFF2-40B4-BE49-F238E27FC236}">
                <a16:creationId xmlns:a16="http://schemas.microsoft.com/office/drawing/2014/main" id="{5E78E133-FE09-456A-8463-9EFAC6ADE26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86106" y="2878015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7F0C3496-EA4B-43E5-9704-968F80A8552C}"/>
              </a:ext>
            </a:extLst>
          </p:cNvPr>
          <p:cNvSpPr>
            <a:spLocks noGrp="1"/>
          </p:cNvSpPr>
          <p:nvPr>
            <p:ph type="body" sz="half" idx="23"/>
          </p:nvPr>
        </p:nvSpPr>
        <p:spPr>
          <a:xfrm>
            <a:off x="7294250" y="2880357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Picture Placeholder 28">
            <a:extLst>
              <a:ext uri="{FF2B5EF4-FFF2-40B4-BE49-F238E27FC236}">
                <a16:creationId xmlns:a16="http://schemas.microsoft.com/office/drawing/2014/main" id="{13414E14-9FEB-40F8-AE6E-319637A8F1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86106" y="4568018"/>
            <a:ext cx="376237" cy="376237"/>
          </a:xfrm>
        </p:spPr>
        <p:txBody>
          <a:bodyPr>
            <a:normAutofit/>
          </a:bodyPr>
          <a:lstStyle>
            <a:lvl1pPr marL="0" indent="0" algn="ctr">
              <a:buNone/>
              <a:defRPr sz="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EC97C88-8B4C-4665-845B-95CE8F237779}"/>
              </a:ext>
            </a:extLst>
          </p:cNvPr>
          <p:cNvSpPr>
            <a:spLocks noGrp="1"/>
          </p:cNvSpPr>
          <p:nvPr>
            <p:ph type="body" sz="half" idx="25"/>
          </p:nvPr>
        </p:nvSpPr>
        <p:spPr>
          <a:xfrm>
            <a:off x="7294250" y="4568018"/>
            <a:ext cx="4057961" cy="1431234"/>
          </a:xfrm>
        </p:spPr>
        <p:txBody>
          <a:bodyPr/>
          <a:lstStyle>
            <a:lvl1pPr marL="0" indent="0">
              <a:buNone/>
              <a:defRPr sz="16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22E9E870-80EF-44EB-ACAE-A0061AF3EB62}"/>
              </a:ext>
            </a:extLst>
          </p:cNvPr>
          <p:cNvSpPr/>
          <p:nvPr userDrawn="1"/>
        </p:nvSpPr>
        <p:spPr>
          <a:xfrm>
            <a:off x="812165" y="5518124"/>
            <a:ext cx="3625850" cy="350812"/>
          </a:xfrm>
          <a:custGeom>
            <a:avLst/>
            <a:gdLst/>
            <a:ahLst/>
            <a:cxnLst/>
            <a:rect l="l" t="t" r="r" b="b"/>
            <a:pathLst>
              <a:path w="3625850" h="3438525">
                <a:moveTo>
                  <a:pt x="0" y="3438486"/>
                </a:moveTo>
                <a:lnTo>
                  <a:pt x="3625596" y="3438486"/>
                </a:lnTo>
                <a:lnTo>
                  <a:pt x="3625596" y="0"/>
                </a:lnTo>
                <a:lnTo>
                  <a:pt x="0" y="0"/>
                </a:lnTo>
                <a:lnTo>
                  <a:pt x="0" y="343848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0" tIns="0" rIns="0" bIns="0" rtlCol="0"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438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1141-A77D-4E0E-8CAF-4CD3B2799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FDE0-5A54-402A-B0C3-6BC0BB739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2825AD-4585-4E37-A076-3D0070C93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2561F-7E45-400C-8758-912CDFE9410A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064AD-EDC3-4B13-8CD6-49EB6009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0FD1E-16F6-49B1-A938-8CE601ED7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5465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FA988-92AD-48D7-890A-AA0540961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999FA-A189-41DB-9CFC-D1356C534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D83DC-20E7-4B71-9794-36FC33B1B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24BC7-4CDB-41D7-81AF-9CE8473FF4B8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7D103-1290-4592-B37C-19C9C9DBE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5B1B-4A5C-42C7-99A5-B8217736F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320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0EB58-EF7E-435A-8B07-B5BCF3AF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76098-6FA1-470A-BEF4-E4B0AC75E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022"/>
            <a:ext cx="10515600" cy="1248522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47ABC-6745-43B6-8A64-6E191BD65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71729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87105-2538-4216-9A7E-445FA092F9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57DE0-C032-4FCC-9006-09C2C328A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216-73DE-4B96-8E1B-BB64D86142BB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776CB-2819-4488-9012-A6EA2207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03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3C73-1D0F-45F9-A7E4-E9D24EAFD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8E76-F6AB-4621-A9A6-20A81C5A3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13FB9-6D6C-4F61-9E7A-76E686D06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93A737-E48B-4909-BE04-F55B5810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F9958C-DB5F-444E-ACE8-73F5E0CA67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097D1-3052-4C1F-B573-CA25FFF6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5CD8C-7FEF-4E71-8EB9-D3BA6E2E3E9E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607AC3-2220-4DDA-A22A-C404538FE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8DEB3-F122-4B42-9E12-F61189B87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2769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89EF5-3FD9-4423-A9E8-B67B4E902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0D7191-31B4-440E-A4E9-F412FA55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4379E-9B58-41EA-B928-5B1C8436A60E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C85CB6-0880-4BF0-8E98-291E70C71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4A5E74-F26F-4C7A-BED1-6EE66C0B3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190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5C546-684A-45B9-8890-66DC55DF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0A371-51FE-4D99-BD87-6A650FCE519D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43EBDF-D696-42F7-B962-56F5FEE12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89D77E-1675-4F9D-9113-B274CB0E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46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E9C90-06AB-49B5-9970-F5791DE93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87982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B0071-932D-4CA0-92FB-A6E75AC85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C8D9F5-8B70-4BDD-9CB5-BBF87CF553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575227"/>
            <a:ext cx="3932237" cy="429376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9DE91-7A80-4682-9D32-2CD41DE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F8CFF-A1C0-4B6C-AA8D-BE72CB14468D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E2482-2E7D-4868-95A7-4A55B40F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4E84CF-C3E5-4475-84C7-21CBAC064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625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E0AA-5363-4861-AB6B-0E4D34D74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44B7CE-2038-4CCA-AA8A-D03DE5FD9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79774D-36EB-4201-B1AC-922DD2E06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1E234-1CB2-41A0-B40D-7E7F160CB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D634D-0427-413D-A0D0-098959D06FEF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D472E-6334-4051-B4D9-6361A819F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384B9-6290-4070-B7D1-A105B27F0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443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CEC732-0DE2-456B-92A1-84321C9B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16A5B-B156-4DC3-B18E-14F3E59A6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0252E-67CD-4B33-849F-7B1449CF2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749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591E0-5367-4F2F-9C30-2087D79A846D}" type="datetime1">
              <a:rPr lang="en-US" noProof="0" smtClean="0"/>
              <a:pPr/>
              <a:t>9/9/2024</a:t>
            </a:fld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0AD2-E3F8-48CB-8B72-B0945DF53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7490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/>
              <a:t>Eidiko Systems Integrators Pvt Ltd</a:t>
            </a:r>
            <a:endParaRPr lang="en-US" noProof="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5F3BCF-F6FD-4DFF-B0B4-9892C9389344}"/>
              </a:ext>
            </a:extLst>
          </p:cNvPr>
          <p:cNvSpPr/>
          <p:nvPr userDrawn="1"/>
        </p:nvSpPr>
        <p:spPr>
          <a:xfrm>
            <a:off x="11562237" y="6227432"/>
            <a:ext cx="266400" cy="266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DEFFD-817B-43EC-86F0-34DEA2BA5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68844" y="6174902"/>
            <a:ext cx="3571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fld id="{82EE24B5-652C-4DB5-B7C3-B5BBEC1280B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13515989-0E1C-41A5-9C44-3463EF1B8EAA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0209" y="55762"/>
            <a:ext cx="1920041" cy="509182"/>
          </a:xfrm>
          <a:prstGeom prst="rect">
            <a:avLst/>
          </a:prstGeom>
        </p:spPr>
      </p:pic>
      <p:sp>
        <p:nvSpPr>
          <p:cNvPr id="7" name="object 13" descr="Beige rectangle">
            <a:extLst>
              <a:ext uri="{FF2B5EF4-FFF2-40B4-BE49-F238E27FC236}">
                <a16:creationId xmlns:a16="http://schemas.microsoft.com/office/drawing/2014/main" id="{A9DF4902-2A27-424F-98A8-19EEF4AF322F}"/>
              </a:ext>
            </a:extLst>
          </p:cNvPr>
          <p:cNvSpPr/>
          <p:nvPr userDrawn="1"/>
        </p:nvSpPr>
        <p:spPr>
          <a:xfrm flipV="1">
            <a:off x="936626" y="1133211"/>
            <a:ext cx="3758320" cy="160083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8" name="object 13" descr="Beige rectangle">
            <a:extLst>
              <a:ext uri="{FF2B5EF4-FFF2-40B4-BE49-F238E27FC236}">
                <a16:creationId xmlns:a16="http://schemas.microsoft.com/office/drawing/2014/main" id="{7E217EB5-0A7E-4952-A5F1-BEB2A1756160}"/>
              </a:ext>
            </a:extLst>
          </p:cNvPr>
          <p:cNvSpPr/>
          <p:nvPr userDrawn="1"/>
        </p:nvSpPr>
        <p:spPr>
          <a:xfrm flipV="1">
            <a:off x="936000" y="1224137"/>
            <a:ext cx="2445630" cy="160083"/>
          </a:xfrm>
          <a:custGeom>
            <a:avLst/>
            <a:gdLst/>
            <a:ahLst/>
            <a:cxnLst/>
            <a:rect l="l" t="t" r="r" b="b"/>
            <a:pathLst>
              <a:path w="2694304">
                <a:moveTo>
                  <a:pt x="0" y="0"/>
                </a:moveTo>
                <a:lnTo>
                  <a:pt x="2694127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101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4" r:id="rId11"/>
    <p:sldLayoutId id="21474836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u="none" kern="120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rofessionals collaborating at a table over a laptop">
            <a:extLst>
              <a:ext uri="{FF2B5EF4-FFF2-40B4-BE49-F238E27FC236}">
                <a16:creationId xmlns:a16="http://schemas.microsoft.com/office/drawing/2014/main" id="{1E745F20-F130-4708-BD5A-1A4FF4BE4D0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89460" cy="6858000"/>
          </a:xfrm>
          <a:prstGeom prst="rect">
            <a:avLst/>
          </a:prstGeom>
        </p:spPr>
      </p:pic>
      <p:sp>
        <p:nvSpPr>
          <p:cNvPr id="4" name="object 3" descr="People with documents">
            <a:extLst>
              <a:ext uri="{FF2B5EF4-FFF2-40B4-BE49-F238E27FC236}">
                <a16:creationId xmlns:a16="http://schemas.microsoft.com/office/drawing/2014/main" id="{0CA2E80D-F3EC-4A5F-8E65-56FEA206EE0F}"/>
              </a:ext>
            </a:extLst>
          </p:cNvPr>
          <p:cNvSpPr/>
          <p:nvPr/>
        </p:nvSpPr>
        <p:spPr bwMode="ltGray">
          <a:xfrm>
            <a:off x="254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9999"/>
            </a:schemeClr>
          </a:solidFill>
        </p:spPr>
        <p:txBody>
          <a:bodyPr wrap="square" lIns="0" tIns="0" rIns="0" bIns="0" rtlCol="0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B6C91D-4B22-49F1-9A0B-ABEB9E1F5A26}"/>
              </a:ext>
            </a:extLst>
          </p:cNvPr>
          <p:cNvSpPr>
            <a:spLocks noGrp="1"/>
          </p:cNvSpPr>
          <p:nvPr>
            <p:ph type="ctrTitle"/>
          </p:nvPr>
        </p:nvSpPr>
        <p:spPr bwMode="ltGray"/>
        <p:txBody>
          <a:bodyPr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5000" dirty="0">
                <a:solidFill>
                  <a:schemeClr val="bg1"/>
                </a:solidFill>
              </a:rPr>
              <a:t>ESB_Integration_MeticalNet</a:t>
            </a:r>
          </a:p>
        </p:txBody>
      </p:sp>
      <p:sp>
        <p:nvSpPr>
          <p:cNvPr id="6" name="object 7" descr="Beige rectangle">
            <a:extLst>
              <a:ext uri="{FF2B5EF4-FFF2-40B4-BE49-F238E27FC236}">
                <a16:creationId xmlns:a16="http://schemas.microsoft.com/office/drawing/2014/main" id="{B36975AA-C62E-46BE-9382-E2CF56FDF817}"/>
              </a:ext>
            </a:extLst>
          </p:cNvPr>
          <p:cNvSpPr/>
          <p:nvPr/>
        </p:nvSpPr>
        <p:spPr bwMode="white">
          <a:xfrm>
            <a:off x="4044000" y="3229869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A8C699-F656-4C33-B925-DF7611E733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838" y="2195742"/>
            <a:ext cx="3310415" cy="877900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09BE5251-1B9F-4E93-A1BE-557CB55D4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CP4I[App connect &amp; DataPower]</a:t>
            </a:r>
          </a:p>
        </p:txBody>
      </p:sp>
    </p:spTree>
    <p:extLst>
      <p:ext uri="{BB962C8B-B14F-4D97-AF65-F5344CB8AC3E}">
        <p14:creationId xmlns:p14="http://schemas.microsoft.com/office/powerpoint/2010/main" val="109355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3F67E-6099-4AA7-9D7C-F090A495E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ESB Solution</a:t>
            </a: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CA9940-4319-593E-DE72-1A5E6A396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4612" y="6085115"/>
            <a:ext cx="1485976" cy="6613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A441D6-4BBE-8851-B495-BE2C4DF0C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0183" y="6502130"/>
            <a:ext cx="1301817" cy="4000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236D02-8F4F-FF4F-4C97-C03543D59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1257" y="2687094"/>
            <a:ext cx="193677" cy="998185"/>
          </a:xfrm>
          <a:prstGeom prst="rect">
            <a:avLst/>
          </a:prstGeom>
        </p:spPr>
      </p:pic>
      <p:pic>
        <p:nvPicPr>
          <p:cNvPr id="8" name="Picture 7" descr="A diagram of a process flow">
            <a:extLst>
              <a:ext uri="{FF2B5EF4-FFF2-40B4-BE49-F238E27FC236}">
                <a16:creationId xmlns:a16="http://schemas.microsoft.com/office/drawing/2014/main" id="{58ED2CD5-57B2-FEED-6CCD-EA0447D556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0130" y="1587260"/>
            <a:ext cx="8877300" cy="503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rgbClr val="1E7CC0"/>
      </a:dk1>
      <a:lt1>
        <a:sysClr val="window" lastClr="FFFFFF"/>
      </a:lt1>
      <a:dk2>
        <a:srgbClr val="17406D"/>
      </a:dk2>
      <a:lt2>
        <a:srgbClr val="DBEFF9"/>
      </a:lt2>
      <a:accent1>
        <a:srgbClr val="89C35C"/>
      </a:accent1>
      <a:accent2>
        <a:srgbClr val="1E7CC0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ambria-Calibri">
      <a:majorFont>
        <a:latin typeface="Cambria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23188392_Professional services pitch deck_SL_V1.potx" id="{A16A60D7-542B-43C6-BB27-7BA8168B4019}" vid="{8C6CFC53-4DED-4518-8264-5814B6A371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2DAF9E5-DED4-4A50-A81B-4CC218A03F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DD087A-3273-4D74-8700-4C8E2BE507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1946EF-A3EA-4ECB-8D9A-56C36FFF4075}">
  <ds:schemaRefs>
    <ds:schemaRef ds:uri="http://purl.org/dc/dcmitype/"/>
    <ds:schemaRef ds:uri="http://purl.org/dc/elements/1.1/"/>
    <ds:schemaRef ds:uri="http://schemas.openxmlformats.org/package/2006/metadata/core-properties"/>
    <ds:schemaRef ds:uri="16c05727-aa75-4e4a-9b5f-8a80a1165891"/>
    <ds:schemaRef ds:uri="http://www.w3.org/XML/1998/namespace"/>
    <ds:schemaRef ds:uri="http://purl.org/dc/terms/"/>
    <ds:schemaRef ds:uri="http://schemas.microsoft.com/office/2006/documentManagement/types"/>
    <ds:schemaRef ds:uri="http://schemas.microsoft.com/office/infopath/2007/PartnerControls"/>
    <ds:schemaRef ds:uri="71af3243-3dd4-4a8d-8c0d-dd76da1f02a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</Words>
  <Application>Microsoft Office PowerPoint</Application>
  <PresentationFormat>Widescreen</PresentationFormat>
  <Paragraphs>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Cambria</vt:lpstr>
      <vt:lpstr>Wingdings</vt:lpstr>
      <vt:lpstr>Office Theme</vt:lpstr>
      <vt:lpstr>ESB_Integration_MeticalNet</vt:lpstr>
      <vt:lpstr>Proposed ESB 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2020-04-07T14:26:24Z</dcterms:created>
  <dcterms:modified xsi:type="dcterms:W3CDTF">2024-09-09T11:06:26Z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