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TayRN6FSDmBRGUpjqzOotqN50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14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24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08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61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Semi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SemiBold"/>
              <a:buNone/>
            </a:pPr>
            <a:r>
              <a:rPr lang="en-US" dirty="0"/>
              <a:t>AWS APN Ambassador Program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Yash Acharya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Solutions Architect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Who am I?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Solutions Architect @ BlazeClan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Specialize in mass migrations and DevOps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AWS APN Ambassador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What and who is in the AWS APN Ambassador program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2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Community of AWS experts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Employees of AWS partners like BlazeClan.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AWS’s extended marketing arm (Lol what?)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2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Benefits of being an Ambassador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2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Bragging rights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1C9DF1-83B1-DD44-81E3-5E5ACD990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0" y="2539732"/>
            <a:ext cx="4851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8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Benefits of being an Ambassador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Exclusive updates from AWS team on future releases.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Access to the entire community to discuss issues, solutions.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Sessions with the product teams to get in detail understand of existing services or the upcoming ones.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Profile on the AWS website (oh yes!)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55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How do you become an Ambassador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Write technical blogs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Share blogs/solutions/demos on social media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Certifications (just SA associate wont work)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Find a job with a consulting partner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Connect with AWS team.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39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SemiBold"/>
              <a:buNone/>
            </a:pPr>
            <a:r>
              <a:rPr lang="en-IN" dirty="0">
                <a:solidFill>
                  <a:schemeClr val="lt1"/>
                </a:solidFill>
              </a:rPr>
              <a:t>How can I help?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Carry out joint POC’s and in turn write blogs etc.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Connect you to the right teams/SA’s in AWS to validate your solutions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Recommend you for the ambassador program.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Get you hired in BlazeClan.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Copy Rights Blazeclan Technologies Pvt. Ltd.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0" y="6375294"/>
            <a:ext cx="6049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2543" y="6492875"/>
            <a:ext cx="876812" cy="129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256</Words>
  <Application>Microsoft Macintosh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Sarabun</vt:lpstr>
      <vt:lpstr>Office Theme</vt:lpstr>
      <vt:lpstr>AWS APN Ambassador Program</vt:lpstr>
      <vt:lpstr>Who am I?</vt:lpstr>
      <vt:lpstr>What and who is in the AWS APN Ambassador program</vt:lpstr>
      <vt:lpstr>Benefits of being an Ambassador</vt:lpstr>
      <vt:lpstr>Benefits of being an Ambassador</vt:lpstr>
      <vt:lpstr>How do you become an Ambassador</vt:lpstr>
      <vt:lpstr>How can I help?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APN Ambassador Program</dc:title>
  <dc:creator>Himanshu Pandey</dc:creator>
  <cp:lastModifiedBy>Yash Acharya</cp:lastModifiedBy>
  <cp:revision>7</cp:revision>
  <dcterms:created xsi:type="dcterms:W3CDTF">2019-03-18T05:03:15Z</dcterms:created>
  <dcterms:modified xsi:type="dcterms:W3CDTF">2019-06-13T14:30:42Z</dcterms:modified>
</cp:coreProperties>
</file>