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3c006ff1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3c006ff1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3c006ff1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3c006ff1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3c006ff1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3c006ff1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3c006ff1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3c006ff1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55cb4d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355cb4d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3c006ff1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3c006ff1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3c006ff1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3c006ff1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3c006ff1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3c006ff1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355cb4d7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355cb4d7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355cb4d7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355cb4d7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355cb4d7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355cb4d7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355cb4d7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355cb4d7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3c006ff1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3c006ff1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22250"/>
            <a:ext cx="76881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Africa's Economic and Banking Crises: Exploratory Data Analysis from 1860 to 2014</a:t>
            </a:r>
            <a:endParaRPr sz="204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571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DSCI 590 - Data Visualization</a:t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7 - </a:t>
            </a: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Yashada Nikam (2001103081)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Aditya Mhaske (2001059030)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 Prof. Yong-Yeol (YY) Ahn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8, 2023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61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Relationship between Exchange Rates and Currency Crises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6314200" y="1480350"/>
            <a:ext cx="24018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Stronger positive associations are observed in economically weaker countries with higher debts, while stronger negative ties are found in economically robust nations with lower debts.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This trend has inclined towards a more positive correlation in African countries, attributed to increased global economic integration and rising commodity prices.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75" y="1299300"/>
            <a:ext cx="5537700" cy="36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647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Relationship between Inflation Rates and Systemic Crises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536275" y="1665500"/>
            <a:ext cx="22734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Strong positive correlations often align with weaker economies and higher debt, while strong negative correlations associate with robust economies and lower debt.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Recent years have seen a shift towards a more positive relationship in African countries, attributed to factors like increased global economic integration and rising commodity prices.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400" y="1274925"/>
            <a:ext cx="5483625" cy="36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7650" y="52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1533225"/>
            <a:ext cx="76887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7">
                <a:solidFill>
                  <a:schemeClr val="dk2"/>
                </a:solidFill>
              </a:rPr>
              <a:t>African systemic crises disrupt economic stability, emphasizing the need for robust regulatory frameworks and proactive measures to</a:t>
            </a:r>
            <a:r>
              <a:rPr lang="en" sz="1207">
                <a:solidFill>
                  <a:schemeClr val="dk2"/>
                </a:solidFill>
              </a:rPr>
              <a:t> </a:t>
            </a:r>
            <a:r>
              <a:rPr lang="en" sz="1207">
                <a:solidFill>
                  <a:schemeClr val="dk2"/>
                </a:solidFill>
              </a:rPr>
              <a:t>mitigate their cascading effects.</a:t>
            </a:r>
            <a:endParaRPr sz="1207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7">
                <a:solidFill>
                  <a:schemeClr val="dk2"/>
                </a:solidFill>
              </a:rPr>
              <a:t>Variations in inflation rates across African nations highlight the complexities of economic policy, urging targeted monetary policies to manage inflationary pressures.</a:t>
            </a:r>
            <a:endParaRPr sz="1207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7">
                <a:solidFill>
                  <a:schemeClr val="dk2"/>
                </a:solidFill>
              </a:rPr>
              <a:t>Exchange rate fluctuations often precede currency crises, impacting broader economic stability, underscoring the necessity of stable rates for sustained growth.</a:t>
            </a:r>
            <a:endParaRPr sz="1207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7">
                <a:solidFill>
                  <a:schemeClr val="dk2"/>
                </a:solidFill>
              </a:rPr>
              <a:t>Understanding these relationships aids in devising proactive strategies, emphasizing the importance of monitoring exchange rates for anticipating potential crises and fortifying economic resilience.</a:t>
            </a:r>
            <a:endParaRPr sz="1207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58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1382175"/>
            <a:ext cx="76887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Daumont, Roland E. "Banking in Sub-Saharan Africa: What Went Wrong?" International Monetary Fund (2004).  https://www.imf.org/external/pubs/ft/wp/2004/wp0455.pdf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Caprio, Gerard, and Daniela Klingebiel. "Banking Crises: A Survey." World Bank (2002).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Lindgren, Carl-Johan, et al. "Financial Sector Crisis and Restructuring: Lessons from Asia." International Monetary Fund (1996).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Xiong, Wei. "Banking Crises Without Panics." Princeton University (2008). Available at: https://wxiong.mycpanel.princeton.edu/papers/BankingCrisis.pdf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Inoue, Takeshi, and Shigeyuki Hamori. "Financial Access and Economic Growth: Evidence from Sub-Saharan Africa." Emerging Markets Finance and Trade 52 (2016): 743-753.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Jajah, Yussif Issaka, Ebenezer B. Anarfo, and Felix K. Aveh. "Financial Inclusion and Bank Profitability in Sub-Saharan Africa." International Journal of Finance &amp; Economics 27 (2022): 32-44.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African Development Bank Group - Economic Research URL: https://www.afdb.org/en/knowledge/publications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World Bank - Africa Data https://data.worldbank.org/region/africa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International Monetary Fund (IMF) - Africa Region; https://www.imf.org/external/Pubs/CAT/region.aspx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2435850" y="1925250"/>
            <a:ext cx="427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b="1" i="1" sz="7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 </a:t>
            </a: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386325"/>
            <a:ext cx="76887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Dives deep into the economic history of 13 African countries over a century.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Dataset focuses on Banking, Debt, Financial, Inflation, and Systemic Crises.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Historical Interest: Offers insights into Africa's rich economic history.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Global Impact: Economic health influences local and global dynamics, crucial for worldwide investors (Yakubu, 2019; Yakubu &amp; Bunyaminu, 2022).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Adds to Understanding: Identifies key events shaping Africa's economic path (Daumont, 2004; Caprio &amp; Klingebiel, 2002; Lindgren et al., 1996).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Practical Insights: Benefits policymakers, businesses, and educators in making informed decisions (Inoue &amp; Hamori, 2016; Jajah et al., 2022; Yakubu, 2019; Yakubu &amp; Bunyaminu, 2022).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Data-Driven Decision-Making: Utilizes data science for meaningful pattern recognition.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Educational Value: A valuable resource for researchers, students, and those interested in African economic history.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63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Objectives and Process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57700"/>
            <a:ext cx="3235800" cy="24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 Understand following factors of African Economy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Systemic Crisis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Currency Crisis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Exchange Rates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Inflation Rates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035925" y="1457700"/>
            <a:ext cx="3106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Visualization Methods and Exploratory Data Analysis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Count Plot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Bar Plot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Donut Plot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Time Series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Map Visualizations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59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Count Plot - </a:t>
            </a: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Systemic</a:t>
            </a: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 Crisis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5483375" y="1473775"/>
            <a:ext cx="2934900" cy="28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Central African Republic tops the list with the highest number of systemic crises in the presented plot.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South Africa and Egypt closely follow as the next countries with significant systemic crisis occurrences.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Kenya, Zambia, and Zimbabwe also exhibit a noteworthy frequency of systemic crises, despite being relatively smaller economies.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1980" l="0" r="0" t="0"/>
          <a:stretch/>
        </p:blipFill>
        <p:spPr>
          <a:xfrm>
            <a:off x="688650" y="1602050"/>
            <a:ext cx="4267200" cy="286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59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Bar Plot - Currency Crisis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3678250"/>
            <a:ext cx="76887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Zimbabwe has experienced 21 currency crises, making it the country with the highest number in the dataset.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Angola follows closely with 20 currency crises, while Zambia and South Africa have faced 19 and 15 currency crises, respectively.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Kenya has encountered 9 currency crises, indicating a comparatively lower frequency in the dataset.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00" y="1391050"/>
            <a:ext cx="57912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59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Donut</a:t>
            </a: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 Plot - Currency Crisis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125375" y="1412375"/>
            <a:ext cx="2292900" cy="3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Zimbabwe has the highest number of currency crises, constituting 15.4% of all currency crises in Africa.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Angola follows closely as the second-highest, representing 14.7% of all currency crises in the continent.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75" y="1356300"/>
            <a:ext cx="5467180" cy="37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595725" y="59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Time Series - Exchange Rate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1428375"/>
            <a:ext cx="29562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Generally higher exchange rates in North African countries (e.g., Morocco, Algeria, Tunisia) compared to Sub-Saharan African countries (e.g., Nigeria, Zambia).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425" y="597250"/>
            <a:ext cx="4315850" cy="43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59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Map Visualizations - </a:t>
            </a: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Systemic</a:t>
            </a: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 Crisis and Inflation Rate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7658" l="6569" r="15688" t="10601"/>
          <a:stretch/>
        </p:blipFill>
        <p:spPr>
          <a:xfrm>
            <a:off x="366900" y="1632275"/>
            <a:ext cx="3966775" cy="27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200" y="1661375"/>
            <a:ext cx="3966775" cy="2720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>
            <a:off x="4773425" y="1374625"/>
            <a:ext cx="0" cy="3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61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Results and key findings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7650" y="1268875"/>
            <a:ext cx="76887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Over recent decades, systemic crises have become more frequent, with Central and West Africa experiencing a higher concentration than North and Southern Africa.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Central/West Africa sees systemic crises due to larger economies.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Inflation rises with weaker exchange rates, affecting imports.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Exchange rates vary widely, signaling currency crisis risks.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Economic scale, reliance on commodities, debt affect currency crises.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Africa's complex economy links inflation, exchange rates, crises.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Strategies needed: governance, diversification, visual aids.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