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898f65d69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898f65d69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898f65d69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898f65d69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898e43f5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898e43f5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898f65d69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898f65d69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898f65d69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898f65d69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85a12cbf0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85a12cbf0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10750" y="1183225"/>
            <a:ext cx="8520600" cy="189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Assignment- Great Learning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By- Yash Agarwal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Problem Formulation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“Simulate a pandemic-style triage system using modular agents that accept clinical      artifacts, suggest OTC treatments, and coordinate mock pharmacy delivery. The system uses dummy classifiers and non-clinical logic to ensure safety, scalability, and educational  value.”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1372075" y="2049850"/>
            <a:ext cx="5869500" cy="1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“Build a proof-of-concept multi-agent pipeline that demonstrates safe, modular healthcare automation using simulated inputs and outputs.”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 title="Multi-Agent Healthcare Flowchar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932"/>
            <a:ext cx="8963501" cy="4516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Flow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7"/>
          <p:cNvSpPr/>
          <p:nvPr/>
        </p:nvSpPr>
        <p:spPr>
          <a:xfrm>
            <a:off x="2914950" y="1350800"/>
            <a:ext cx="1870800" cy="74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Ingestion agent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7"/>
          <p:cNvSpPr/>
          <p:nvPr/>
        </p:nvSpPr>
        <p:spPr>
          <a:xfrm>
            <a:off x="5413750" y="2660425"/>
            <a:ext cx="1870800" cy="74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OTC agent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5340075" y="1350800"/>
            <a:ext cx="1870800" cy="74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Imaging agent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647250" y="1350800"/>
            <a:ext cx="1870800" cy="74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2914950" y="2660425"/>
            <a:ext cx="1870800" cy="74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Pharamcy agent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647250" y="2605875"/>
            <a:ext cx="1870800" cy="74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Coordinator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276325" y="423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Limits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access to real world data.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emergency route for urgent cases.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human intervention to learn right or wrong.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Next Steps.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a image agent trained on real data.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agents intelligent.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API to collect data easily.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a chatbot to clarify issues.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