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and Agenda" id="{8E69B85C-7A11-B047-91EB-CC5257710A2E}">
          <p14:sldIdLst>
            <p14:sldId id="256"/>
            <p14:sldId id="258"/>
          </p14:sldIdLst>
        </p14:section>
        <p14:section name="session-01" id="{4C3B22D1-FC35-724E-800E-8BFEE4A6F8FD}">
          <p14:sldIdLst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Misc" id="{D0D92BEB-4095-0B43-BB4D-6B9296E6AA0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7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43FF-BC80-F541-B3B7-B3635FBDF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BA995-65BB-4446-AA01-55EEB7339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Anup Vasudeva</a:t>
            </a:r>
          </a:p>
          <a:p>
            <a:r>
              <a:rPr lang="en-US" dirty="0"/>
              <a:t>Frontend developer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AEE6966-DA9C-754B-B88A-5EE879014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8875" y="2331088"/>
            <a:ext cx="1568616" cy="165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9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DD4B-AFC7-6B4A-A0F0-0B94BBDC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583" y="534933"/>
            <a:ext cx="7263556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1C5A-D552-0B42-8AF2-8D8F8CFC8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627" y="1905000"/>
            <a:ext cx="4395482" cy="3777622"/>
          </a:xfrm>
        </p:spPr>
        <p:txBody>
          <a:bodyPr>
            <a:normAutofit/>
          </a:bodyPr>
          <a:lstStyle/>
          <a:p>
            <a:r>
              <a:rPr lang="en-US" dirty="0"/>
              <a:t>Session 1</a:t>
            </a:r>
          </a:p>
          <a:p>
            <a:pPr lvl="1"/>
            <a:r>
              <a:rPr lang="en-US" dirty="0"/>
              <a:t>What is Angular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Built-in Directives</a:t>
            </a:r>
          </a:p>
          <a:p>
            <a:pPr lvl="1"/>
            <a:r>
              <a:rPr lang="en-US" dirty="0"/>
              <a:t>Built-in/Custom Pipes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161587-4210-6647-8BF2-C2F010281473}"/>
              </a:ext>
            </a:extLst>
          </p:cNvPr>
          <p:cNvSpPr txBox="1">
            <a:spLocks/>
          </p:cNvSpPr>
          <p:nvPr/>
        </p:nvSpPr>
        <p:spPr>
          <a:xfrm>
            <a:off x="6242893" y="1905000"/>
            <a:ext cx="439548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Session 2</a:t>
            </a:r>
          </a:p>
          <a:p>
            <a:pPr lvl="1"/>
            <a:r>
              <a:rPr lang="en-US" dirty="0"/>
              <a:t>Custom Directive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Forms</a:t>
            </a:r>
          </a:p>
          <a:p>
            <a:pPr lvl="1"/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85762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7FC3-D096-0144-9176-CD8B450F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656B-D76A-B546-98E8-AA2FC0B74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to build highly reactive Single-page apps</a:t>
            </a:r>
          </a:p>
          <a:p>
            <a:r>
              <a:rPr lang="en-US" dirty="0"/>
              <a:t>Opinionated:</a:t>
            </a:r>
          </a:p>
          <a:p>
            <a:pPr lvl="1"/>
            <a:r>
              <a:rPr lang="en-US" dirty="0"/>
              <a:t>Packed with multiple features: k, Http, Forms, </a:t>
            </a:r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Open Source</a:t>
            </a:r>
          </a:p>
          <a:p>
            <a:r>
              <a:rPr lang="en-US" dirty="0"/>
              <a:t>Excellent Docs</a:t>
            </a:r>
          </a:p>
          <a:p>
            <a:r>
              <a:rPr lang="en-US" dirty="0"/>
              <a:t>Uses TypeScript</a:t>
            </a:r>
          </a:p>
          <a:p>
            <a:pPr lvl="1"/>
            <a:r>
              <a:rPr lang="en-US" dirty="0"/>
              <a:t>You can use JS, but it’ll be extremely difficult to code. NOT RECOMMENDED.</a:t>
            </a:r>
          </a:p>
        </p:txBody>
      </p:sp>
    </p:spTree>
    <p:extLst>
      <p:ext uri="{BB962C8B-B14F-4D97-AF65-F5344CB8AC3E}">
        <p14:creationId xmlns:p14="http://schemas.microsoft.com/office/powerpoint/2010/main" val="176875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F2EA-2C35-934D-9921-3184D39B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2EF1-EDC7-DF42-AE3E-9FA044D9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AngularJS:</a:t>
            </a:r>
          </a:p>
          <a:p>
            <a:pPr lvl="1"/>
            <a:r>
              <a:rPr lang="en-US" dirty="0"/>
              <a:t>Angular v 1.x</a:t>
            </a:r>
          </a:p>
          <a:p>
            <a:pPr lvl="1"/>
            <a:r>
              <a:rPr lang="en-US" dirty="0"/>
              <a:t>MVC Pattern</a:t>
            </a:r>
          </a:p>
          <a:p>
            <a:r>
              <a:rPr lang="en-US" dirty="0"/>
              <a:t>Angular2+:</a:t>
            </a:r>
          </a:p>
          <a:p>
            <a:pPr lvl="1"/>
            <a:r>
              <a:rPr lang="en-US" i="1" u="sng" dirty="0"/>
              <a:t>Angular</a:t>
            </a:r>
          </a:p>
          <a:p>
            <a:pPr lvl="1"/>
            <a:r>
              <a:rPr lang="en-US" dirty="0"/>
              <a:t>Component Pattern (HTML + CSS + JS)</a:t>
            </a:r>
          </a:p>
        </p:txBody>
      </p:sp>
    </p:spTree>
    <p:extLst>
      <p:ext uri="{BB962C8B-B14F-4D97-AF65-F5344CB8AC3E}">
        <p14:creationId xmlns:p14="http://schemas.microsoft.com/office/powerpoint/2010/main" val="393460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F2EA-2C35-934D-9921-3184D39B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2EF1-EDC7-DF42-AE3E-9FA044D9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Scaffolds a new project</a:t>
            </a:r>
          </a:p>
          <a:p>
            <a:r>
              <a:rPr lang="en-US" dirty="0"/>
              <a:t>Scaffolds different types of files</a:t>
            </a:r>
          </a:p>
          <a:p>
            <a:pPr lvl="1"/>
            <a:r>
              <a:rPr lang="en-US" dirty="0"/>
              <a:t>Component, services, directives, pipes, module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Compiling TS code to JS</a:t>
            </a:r>
          </a:p>
          <a:p>
            <a:r>
              <a:rPr lang="en-US" dirty="0"/>
              <a:t>Bundling the app + minification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Serving the app on localhost server</a:t>
            </a:r>
          </a:p>
        </p:txBody>
      </p:sp>
    </p:spTree>
    <p:extLst>
      <p:ext uri="{BB962C8B-B14F-4D97-AF65-F5344CB8AC3E}">
        <p14:creationId xmlns:p14="http://schemas.microsoft.com/office/powerpoint/2010/main" val="20530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F2EA-2C35-934D-9921-3184D39B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2EF1-EDC7-DF42-AE3E-9FA044D9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 is the entry point in HTML</a:t>
            </a:r>
          </a:p>
          <a:p>
            <a:pPr lvl="1"/>
            <a:r>
              <a:rPr lang="en-US" dirty="0"/>
              <a:t>Only single HTML file containing &lt;head&gt;, &lt;body&gt; tag.</a:t>
            </a:r>
          </a:p>
          <a:p>
            <a:r>
              <a:rPr lang="en-US" dirty="0"/>
              <a:t>Scaffolds different types of files</a:t>
            </a:r>
          </a:p>
          <a:p>
            <a:pPr lvl="1"/>
            <a:r>
              <a:rPr lang="en-US" dirty="0"/>
              <a:t>Component, services, directives, pipes, module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Main.ts</a:t>
            </a:r>
            <a:r>
              <a:rPr lang="en-US" dirty="0"/>
              <a:t> is the entry point in TypeScript</a:t>
            </a:r>
          </a:p>
          <a:p>
            <a:r>
              <a:rPr lang="en-US" dirty="0"/>
              <a:t>Bootstraps by passing </a:t>
            </a:r>
            <a:r>
              <a:rPr lang="en-US" dirty="0" err="1"/>
              <a:t>AppModule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8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F2EA-2C35-934D-9921-3184D39B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2EF1-EDC7-DF42-AE3E-9FA044D9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Custom elements + custom attributes</a:t>
            </a:r>
          </a:p>
          <a:p>
            <a:r>
              <a:rPr lang="en-US" dirty="0"/>
              <a:t>Custom Elements</a:t>
            </a:r>
          </a:p>
          <a:p>
            <a:pPr lvl="1"/>
            <a:r>
              <a:rPr lang="en-US" dirty="0"/>
              <a:t>Have their own set of HTML -&gt; Components</a:t>
            </a:r>
          </a:p>
          <a:p>
            <a:r>
              <a:rPr lang="en-US" dirty="0"/>
              <a:t>Custom Attributes</a:t>
            </a:r>
          </a:p>
          <a:p>
            <a:pPr lvl="1"/>
            <a:r>
              <a:rPr lang="en-US" dirty="0"/>
              <a:t>Change the behavior of any DOM Node -&gt; Directives</a:t>
            </a:r>
          </a:p>
          <a:p>
            <a:r>
              <a:rPr lang="en-US" dirty="0"/>
              <a:t>Angular App = Hierarchy of components</a:t>
            </a:r>
          </a:p>
          <a:p>
            <a:r>
              <a:rPr lang="en-US" dirty="0"/>
              <a:t>Component:</a:t>
            </a:r>
          </a:p>
          <a:p>
            <a:pPr lvl="1"/>
            <a:r>
              <a:rPr lang="en-US" dirty="0"/>
              <a:t>Class (with “Component” suffix)</a:t>
            </a:r>
          </a:p>
          <a:p>
            <a:pPr lvl="1"/>
            <a:r>
              <a:rPr lang="en-US" dirty="0"/>
              <a:t>Decorator (adds metadata which signifies it’s a component)</a:t>
            </a:r>
          </a:p>
          <a:p>
            <a:pPr lvl="1"/>
            <a:r>
              <a:rPr lang="en-US" dirty="0"/>
              <a:t>Selector (has to be unique)</a:t>
            </a:r>
          </a:p>
          <a:p>
            <a:pPr lvl="1"/>
            <a:r>
              <a:rPr lang="en-US" dirty="0" err="1"/>
              <a:t>templateUrl</a:t>
            </a:r>
            <a:endParaRPr lang="en-US" dirty="0"/>
          </a:p>
          <a:p>
            <a:pPr lvl="1"/>
            <a:r>
              <a:rPr lang="en-US" dirty="0" err="1"/>
              <a:t>styleUrls</a:t>
            </a:r>
            <a:endParaRPr lang="en-US" dirty="0"/>
          </a:p>
          <a:p>
            <a:r>
              <a:rPr lang="en-US" dirty="0"/>
              <a:t>Register component with module</a:t>
            </a:r>
          </a:p>
        </p:txBody>
      </p:sp>
    </p:spTree>
    <p:extLst>
      <p:ext uri="{BB962C8B-B14F-4D97-AF65-F5344CB8AC3E}">
        <p14:creationId xmlns:p14="http://schemas.microsoft.com/office/powerpoint/2010/main" val="260374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F2EA-2C35-934D-9921-3184D39B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Modules Vs Angular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2EF1-EDC7-DF42-AE3E-9FA044D9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Module:</a:t>
            </a:r>
          </a:p>
          <a:p>
            <a:pPr lvl="1"/>
            <a:r>
              <a:rPr lang="en-US" dirty="0"/>
              <a:t>Enables code modularity</a:t>
            </a:r>
          </a:p>
          <a:p>
            <a:pPr lvl="1"/>
            <a:r>
              <a:rPr lang="en-US" dirty="0"/>
              <a:t>Angular is divided into TypeScript Modules</a:t>
            </a:r>
          </a:p>
          <a:p>
            <a:pPr lvl="2"/>
            <a:r>
              <a:rPr lang="en-US" dirty="0"/>
              <a:t>@angular/core</a:t>
            </a:r>
          </a:p>
          <a:p>
            <a:pPr lvl="2"/>
            <a:r>
              <a:rPr lang="en-US" dirty="0"/>
              <a:t>@angular/router</a:t>
            </a:r>
          </a:p>
          <a:p>
            <a:pPr lvl="2"/>
            <a:r>
              <a:rPr lang="en-US" dirty="0"/>
              <a:t>@angular/forms</a:t>
            </a:r>
          </a:p>
          <a:p>
            <a:r>
              <a:rPr lang="en-US" dirty="0"/>
              <a:t>Angular Module:</a:t>
            </a:r>
          </a:p>
          <a:p>
            <a:pPr lvl="1"/>
            <a:r>
              <a:rPr lang="en-US" dirty="0"/>
              <a:t>Container/Namespace to register related components/pipes/filters/directives/services.</a:t>
            </a:r>
          </a:p>
          <a:p>
            <a:pPr lvl="1"/>
            <a:r>
              <a:rPr lang="en-US" dirty="0"/>
              <a:t>Root App Module + Feature Modules + Shared Modules</a:t>
            </a:r>
          </a:p>
        </p:txBody>
      </p:sp>
    </p:spTree>
    <p:extLst>
      <p:ext uri="{BB962C8B-B14F-4D97-AF65-F5344CB8AC3E}">
        <p14:creationId xmlns:p14="http://schemas.microsoft.com/office/powerpoint/2010/main" val="120266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F2EA-2C35-934D-9921-3184D39B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2EF1-EDC7-DF42-AE3E-9FA044D9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Communication between component’s class and its template.</a:t>
            </a:r>
          </a:p>
          <a:p>
            <a:pPr lvl="1"/>
            <a:r>
              <a:rPr lang="en-US" dirty="0"/>
              <a:t>Render data:</a:t>
            </a:r>
          </a:p>
          <a:p>
            <a:pPr lvl="2"/>
            <a:r>
              <a:rPr lang="en-US" dirty="0"/>
              <a:t>String interpolation</a:t>
            </a:r>
          </a:p>
          <a:p>
            <a:pPr lvl="2"/>
            <a:r>
              <a:rPr lang="en-US" dirty="0"/>
              <a:t>Property binding</a:t>
            </a:r>
          </a:p>
          <a:p>
            <a:pPr lvl="1"/>
            <a:r>
              <a:rPr lang="en-US" dirty="0"/>
              <a:t>Events</a:t>
            </a:r>
          </a:p>
          <a:p>
            <a:pPr lvl="2"/>
            <a:r>
              <a:rPr lang="en-US" dirty="0"/>
              <a:t>Event binding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406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5237</TotalTime>
  <Words>328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Angular</vt:lpstr>
      <vt:lpstr>Agenda</vt:lpstr>
      <vt:lpstr>What is Angular</vt:lpstr>
      <vt:lpstr>Terminologies</vt:lpstr>
      <vt:lpstr>@angular/cli</vt:lpstr>
      <vt:lpstr>Bootstrapping Angular</vt:lpstr>
      <vt:lpstr>Components</vt:lpstr>
      <vt:lpstr>TS Modules Vs Angular Modules</vt:lpstr>
      <vt:lpstr>Data Binding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Anup Vasudeva</dc:creator>
  <cp:lastModifiedBy>Anup Vasudeva</cp:lastModifiedBy>
  <cp:revision>55</cp:revision>
  <dcterms:created xsi:type="dcterms:W3CDTF">2019-10-08T09:42:46Z</dcterms:created>
  <dcterms:modified xsi:type="dcterms:W3CDTF">2020-04-17T07:04:46Z</dcterms:modified>
</cp:coreProperties>
</file>