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2" r:id="rId1"/>
  </p:sldMasterIdLst>
  <p:notesMasterIdLst>
    <p:notesMasterId r:id="rId15"/>
  </p:notesMasterIdLst>
  <p:handoutMasterIdLst>
    <p:handoutMasterId r:id="rId16"/>
  </p:handoutMasterIdLst>
  <p:sldIdLst>
    <p:sldId id="256" r:id="rId2"/>
    <p:sldId id="277" r:id="rId3"/>
    <p:sldId id="269" r:id="rId4"/>
    <p:sldId id="278" r:id="rId5"/>
    <p:sldId id="282" r:id="rId6"/>
    <p:sldId id="283" r:id="rId7"/>
    <p:sldId id="284" r:id="rId8"/>
    <p:sldId id="275" r:id="rId9"/>
    <p:sldId id="279" r:id="rId10"/>
    <p:sldId id="280" r:id="rId11"/>
    <p:sldId id="281" r:id="rId12"/>
    <p:sldId id="263" r:id="rId13"/>
    <p:sldId id="268" r:id="rId1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DE04"/>
    <a:srgbClr val="0000FF"/>
    <a:srgbClr val="3333CC"/>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522" y="-125"/>
      </p:cViewPr>
      <p:guideLst>
        <p:guide orient="horz" pos="2160"/>
        <p:guide pos="2880"/>
      </p:guideLst>
    </p:cSldViewPr>
  </p:slideViewPr>
  <p:notesTextViewPr>
    <p:cViewPr>
      <p:scale>
        <a:sx n="100" d="100"/>
        <a:sy n="100" d="100"/>
      </p:scale>
      <p:origin x="0" y="0"/>
    </p:cViewPr>
  </p:notesTextViewPr>
  <p:notesViewPr>
    <p:cSldViewPr>
      <p:cViewPr varScale="1">
        <p:scale>
          <a:sx n="67" d="100"/>
          <a:sy n="67" d="100"/>
        </p:scale>
        <p:origin x="-2796"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64E1F8A0-8205-6367-096C-27882BCCD871}"/>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 xmlns:a16="http://schemas.microsoft.com/office/drawing/2014/main" id="{1EEE9023-D9DD-BF60-60D0-A30F0B2D3829}"/>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3FB1B1CD-7233-4E38-A6A4-FED260B3E45E}" type="datetimeFigureOut">
              <a:rPr lang="en-US"/>
              <a:pPr>
                <a:defRPr/>
              </a:pPr>
              <a:t>8/28/2023</a:t>
            </a:fld>
            <a:endParaRPr lang="en-US"/>
          </a:p>
        </p:txBody>
      </p:sp>
      <p:sp>
        <p:nvSpPr>
          <p:cNvPr id="4" name="Footer Placeholder 3">
            <a:extLst>
              <a:ext uri="{FF2B5EF4-FFF2-40B4-BE49-F238E27FC236}">
                <a16:creationId xmlns="" xmlns:a16="http://schemas.microsoft.com/office/drawing/2014/main" id="{4CA5C64C-6BD4-D93C-083E-8F8C8873204D}"/>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a:extLst>
              <a:ext uri="{FF2B5EF4-FFF2-40B4-BE49-F238E27FC236}">
                <a16:creationId xmlns="" xmlns:a16="http://schemas.microsoft.com/office/drawing/2014/main" id="{4FD0283B-D10B-7400-A8EF-97C68D93A2FD}"/>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7C137753-B0E6-4DDF-834E-4CE40CC4D88D}"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A563E55A-327D-CDE6-BF1E-CFA1340F2C76}"/>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 xmlns:a16="http://schemas.microsoft.com/office/drawing/2014/main" id="{8903BB7A-7802-9DC3-45A4-42F2EA39FCE0}"/>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3BE534FF-918E-4A61-8DAE-46126B76A053}" type="datetimeFigureOut">
              <a:rPr lang="en-US"/>
              <a:pPr>
                <a:defRPr/>
              </a:pPr>
              <a:t>8/28/2023</a:t>
            </a:fld>
            <a:endParaRPr lang="en-US"/>
          </a:p>
        </p:txBody>
      </p:sp>
      <p:sp>
        <p:nvSpPr>
          <p:cNvPr id="4" name="Slide Image Placeholder 3">
            <a:extLst>
              <a:ext uri="{FF2B5EF4-FFF2-40B4-BE49-F238E27FC236}">
                <a16:creationId xmlns="" xmlns:a16="http://schemas.microsoft.com/office/drawing/2014/main" id="{4DE21691-231E-A043-3C5C-FEFE4795882D}"/>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 xmlns:a16="http://schemas.microsoft.com/office/drawing/2014/main" id="{8F16BC04-1B12-5E65-0780-720775B3BAC3}"/>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 xmlns:a16="http://schemas.microsoft.com/office/drawing/2014/main" id="{9A7686C0-0813-3A24-8A58-F42C6D2D6979}"/>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 xmlns:a16="http://schemas.microsoft.com/office/drawing/2014/main" id="{0ACB8926-626C-38F9-6654-ABECD45B1D7B}"/>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B7ED8783-0C8D-4348-84EA-5A610F3FB822}" type="slidenum">
              <a:rPr lang="en-US" altLang="en-US"/>
              <a:pPr/>
              <a:t>‹#›</a:t>
            </a:fld>
            <a:endParaRPr lang="en-US" altLang="en-US"/>
          </a:p>
        </p:txBody>
      </p:sp>
    </p:spTree>
    <p:extLst>
      <p:ext uri="{BB962C8B-B14F-4D97-AF65-F5344CB8AC3E}">
        <p14:creationId xmlns:p14="http://schemas.microsoft.com/office/powerpoint/2010/main" val="38805438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 xmlns:a16="http://schemas.microsoft.com/office/drawing/2014/main" id="{CA286668-9017-F467-44F3-EBBA8AECD68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 xmlns:a16="http://schemas.microsoft.com/office/drawing/2014/main" id="{12CC0E97-5A3A-2475-7BFA-1A4022D4DFE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IN" altLang="en-US"/>
          </a:p>
        </p:txBody>
      </p:sp>
      <p:sp>
        <p:nvSpPr>
          <p:cNvPr id="4" name="Slide Number Placeholder 3">
            <a:extLst>
              <a:ext uri="{FF2B5EF4-FFF2-40B4-BE49-F238E27FC236}">
                <a16:creationId xmlns="" xmlns:a16="http://schemas.microsoft.com/office/drawing/2014/main" id="{05995C50-77B4-017B-A527-CBDD32220AA9}"/>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F155CAE-53FB-42BA-9F5B-8EB7B299082B}" type="slidenum">
              <a:rPr lang="en-US" altLang="en-US">
                <a:latin typeface="Calibri" panose="020F0502020204030204" pitchFamily="34" charset="0"/>
              </a:rPr>
              <a:pPr eaLnBrk="1" hangingPunct="1"/>
              <a:t>1</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1324F9A8-E813-C0C4-5CEE-7C3EE8CF970C}"/>
              </a:ext>
            </a:extLst>
          </p:cNvPr>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3" name="Rounded Rectangle 11">
            <a:extLst>
              <a:ext uri="{FF2B5EF4-FFF2-40B4-BE49-F238E27FC236}">
                <a16:creationId xmlns="" xmlns:a16="http://schemas.microsoft.com/office/drawing/2014/main" id="{BCC09BDA-2006-B169-D2C0-24097049EA90}"/>
              </a:ext>
            </a:extLst>
          </p:cNvPr>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4" name="Rectangle 3">
            <a:extLst>
              <a:ext uri="{FF2B5EF4-FFF2-40B4-BE49-F238E27FC236}">
                <a16:creationId xmlns="" xmlns:a16="http://schemas.microsoft.com/office/drawing/2014/main" id="{7F774B47-D203-CDCA-D581-81040FD130F9}"/>
              </a:ext>
            </a:extLst>
          </p:cNvPr>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a:extLst>
              <a:ext uri="{FF2B5EF4-FFF2-40B4-BE49-F238E27FC236}">
                <a16:creationId xmlns="" xmlns:a16="http://schemas.microsoft.com/office/drawing/2014/main" id="{51D587B8-A4B3-B473-7724-E1D41435F7DC}"/>
              </a:ext>
            </a:extLst>
          </p:cNvPr>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a:extLst>
              <a:ext uri="{FF2B5EF4-FFF2-40B4-BE49-F238E27FC236}">
                <a16:creationId xmlns="" xmlns:a16="http://schemas.microsoft.com/office/drawing/2014/main" id="{E4F63CB0-5FAC-5156-71A2-4B84880268D3}"/>
              </a:ext>
            </a:extLst>
          </p:cNvPr>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a:t>Click to edit Master title style</a:t>
            </a:r>
          </a:p>
        </p:txBody>
      </p:sp>
      <p:sp>
        <p:nvSpPr>
          <p:cNvPr id="7" name="Date Placeholder 27">
            <a:extLst>
              <a:ext uri="{FF2B5EF4-FFF2-40B4-BE49-F238E27FC236}">
                <a16:creationId xmlns="" xmlns:a16="http://schemas.microsoft.com/office/drawing/2014/main" id="{D97A9AF0-B0B2-A5FA-EE01-2C098695FC91}"/>
              </a:ext>
            </a:extLst>
          </p:cNvPr>
          <p:cNvSpPr>
            <a:spLocks noGrp="1"/>
          </p:cNvSpPr>
          <p:nvPr>
            <p:ph type="dt" sz="half" idx="10"/>
          </p:nvPr>
        </p:nvSpPr>
        <p:spPr/>
        <p:txBody>
          <a:bodyPr/>
          <a:lstStyle>
            <a:lvl1pPr>
              <a:defRPr/>
            </a:lvl1pPr>
          </a:lstStyle>
          <a:p>
            <a:pPr>
              <a:defRPr/>
            </a:pPr>
            <a:fld id="{19F04625-56D1-4ACE-815C-5C14AF6823F1}" type="datetimeFigureOut">
              <a:rPr lang="en-US"/>
              <a:pPr>
                <a:defRPr/>
              </a:pPr>
              <a:t>8/28/2023</a:t>
            </a:fld>
            <a:endParaRPr lang="en-US" dirty="0"/>
          </a:p>
        </p:txBody>
      </p:sp>
      <p:sp>
        <p:nvSpPr>
          <p:cNvPr id="10" name="Footer Placeholder 16">
            <a:extLst>
              <a:ext uri="{FF2B5EF4-FFF2-40B4-BE49-F238E27FC236}">
                <a16:creationId xmlns="" xmlns:a16="http://schemas.microsoft.com/office/drawing/2014/main" id="{E420C373-A793-399E-FE8E-4F8DBBDA0AE8}"/>
              </a:ext>
            </a:extLst>
          </p:cNvPr>
          <p:cNvSpPr>
            <a:spLocks noGrp="1"/>
          </p:cNvSpPr>
          <p:nvPr>
            <p:ph type="ftr" sz="quarter" idx="11"/>
          </p:nvPr>
        </p:nvSpPr>
        <p:spPr/>
        <p:txBody>
          <a:bodyPr/>
          <a:lstStyle>
            <a:lvl1pPr>
              <a:defRPr/>
            </a:lvl1pPr>
          </a:lstStyle>
          <a:p>
            <a:pPr>
              <a:defRPr/>
            </a:pPr>
            <a:r>
              <a:rPr lang="en-US"/>
              <a:t>Department of Electronics &amp; Telecommunication Engineering</a:t>
            </a:r>
            <a:endParaRPr lang="en-US" dirty="0"/>
          </a:p>
        </p:txBody>
      </p:sp>
      <p:sp>
        <p:nvSpPr>
          <p:cNvPr id="11" name="Slide Number Placeholder 28">
            <a:extLst>
              <a:ext uri="{FF2B5EF4-FFF2-40B4-BE49-F238E27FC236}">
                <a16:creationId xmlns="" xmlns:a16="http://schemas.microsoft.com/office/drawing/2014/main" id="{2D4401CD-A2AA-1309-E26C-A45A9FFF7B67}"/>
              </a:ext>
            </a:extLst>
          </p:cNvPr>
          <p:cNvSpPr>
            <a:spLocks noGrp="1"/>
          </p:cNvSpPr>
          <p:nvPr>
            <p:ph type="sldNum" sz="quarter" idx="12"/>
          </p:nvPr>
        </p:nvSpPr>
        <p:spPr/>
        <p:txBody>
          <a:bodyPr/>
          <a:lstStyle>
            <a:lvl1pPr>
              <a:defRPr/>
            </a:lvl1pPr>
          </a:lstStyle>
          <a:p>
            <a:fld id="{A9286931-1038-4E16-9AB5-7D33FB053053}" type="slidenum">
              <a:rPr lang="en-US" altLang="en-US"/>
              <a:pPr/>
              <a:t>‹#›</a:t>
            </a:fld>
            <a:endParaRPr lang="en-US" altLang="en-US"/>
          </a:p>
        </p:txBody>
      </p:sp>
    </p:spTree>
    <p:extLst>
      <p:ext uri="{BB962C8B-B14F-4D97-AF65-F5344CB8AC3E}">
        <p14:creationId xmlns:p14="http://schemas.microsoft.com/office/powerpoint/2010/main" val="51805855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FC5211F8-881F-3FA2-5BD2-6528D8460E99}"/>
              </a:ext>
            </a:extLst>
          </p:cNvPr>
          <p:cNvSpPr>
            <a:spLocks noGrp="1"/>
          </p:cNvSpPr>
          <p:nvPr>
            <p:ph type="dt" sz="half" idx="10"/>
          </p:nvPr>
        </p:nvSpPr>
        <p:spPr/>
        <p:txBody>
          <a:bodyPr/>
          <a:lstStyle>
            <a:lvl1pPr>
              <a:defRPr/>
            </a:lvl1pPr>
          </a:lstStyle>
          <a:p>
            <a:pPr>
              <a:defRPr/>
            </a:pPr>
            <a:fld id="{08B8F796-747E-465F-A5E6-48BD27C53E3D}" type="datetimeFigureOut">
              <a:rPr lang="en-US"/>
              <a:pPr>
                <a:defRPr/>
              </a:pPr>
              <a:t>8/28/2023</a:t>
            </a:fld>
            <a:endParaRPr lang="en-US"/>
          </a:p>
        </p:txBody>
      </p:sp>
      <p:sp>
        <p:nvSpPr>
          <p:cNvPr id="5" name="Footer Placeholder 4">
            <a:extLst>
              <a:ext uri="{FF2B5EF4-FFF2-40B4-BE49-F238E27FC236}">
                <a16:creationId xmlns="" xmlns:a16="http://schemas.microsoft.com/office/drawing/2014/main" id="{750F67D8-CBC5-2918-59E2-CD7D547831F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 xmlns:a16="http://schemas.microsoft.com/office/drawing/2014/main" id="{219C32E3-E6DE-3885-3FD4-647C82285A0E}"/>
              </a:ext>
            </a:extLst>
          </p:cNvPr>
          <p:cNvSpPr>
            <a:spLocks noGrp="1"/>
          </p:cNvSpPr>
          <p:nvPr>
            <p:ph type="sldNum" sz="quarter" idx="12"/>
          </p:nvPr>
        </p:nvSpPr>
        <p:spPr/>
        <p:txBody>
          <a:bodyPr/>
          <a:lstStyle>
            <a:lvl1pPr>
              <a:defRPr/>
            </a:lvl1pPr>
          </a:lstStyle>
          <a:p>
            <a:fld id="{0F91B9A4-996A-4248-B56C-63A0817663C9}" type="slidenum">
              <a:rPr lang="en-US" altLang="en-US"/>
              <a:pPr/>
              <a:t>‹#›</a:t>
            </a:fld>
            <a:endParaRPr lang="en-US" altLang="en-US"/>
          </a:p>
        </p:txBody>
      </p:sp>
    </p:spTree>
    <p:extLst>
      <p:ext uri="{BB962C8B-B14F-4D97-AF65-F5344CB8AC3E}">
        <p14:creationId xmlns:p14="http://schemas.microsoft.com/office/powerpoint/2010/main" val="1373037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C8325AD-878B-F27E-6FCB-F4784D930579}"/>
              </a:ext>
            </a:extLst>
          </p:cNvPr>
          <p:cNvSpPr>
            <a:spLocks noGrp="1"/>
          </p:cNvSpPr>
          <p:nvPr>
            <p:ph type="dt" sz="half" idx="10"/>
          </p:nvPr>
        </p:nvSpPr>
        <p:spPr/>
        <p:txBody>
          <a:bodyPr/>
          <a:lstStyle>
            <a:lvl1pPr>
              <a:defRPr/>
            </a:lvl1pPr>
          </a:lstStyle>
          <a:p>
            <a:pPr>
              <a:defRPr/>
            </a:pPr>
            <a:fld id="{3D2A1129-F900-4092-AC18-EADCC505AC50}" type="datetimeFigureOut">
              <a:rPr lang="en-US"/>
              <a:pPr>
                <a:defRPr/>
              </a:pPr>
              <a:t>8/28/2023</a:t>
            </a:fld>
            <a:endParaRPr lang="en-US"/>
          </a:p>
        </p:txBody>
      </p:sp>
      <p:sp>
        <p:nvSpPr>
          <p:cNvPr id="5" name="Footer Placeholder 4">
            <a:extLst>
              <a:ext uri="{FF2B5EF4-FFF2-40B4-BE49-F238E27FC236}">
                <a16:creationId xmlns="" xmlns:a16="http://schemas.microsoft.com/office/drawing/2014/main" id="{FA96FACF-66DC-2E76-6DA4-B24BE347C70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 xmlns:a16="http://schemas.microsoft.com/office/drawing/2014/main" id="{DC21AAF3-5170-E66D-641D-92583159B692}"/>
              </a:ext>
            </a:extLst>
          </p:cNvPr>
          <p:cNvSpPr>
            <a:spLocks noGrp="1"/>
          </p:cNvSpPr>
          <p:nvPr>
            <p:ph type="sldNum" sz="quarter" idx="12"/>
          </p:nvPr>
        </p:nvSpPr>
        <p:spPr/>
        <p:txBody>
          <a:bodyPr/>
          <a:lstStyle>
            <a:lvl1pPr>
              <a:defRPr/>
            </a:lvl1pPr>
          </a:lstStyle>
          <a:p>
            <a:fld id="{FA6503CA-BD75-4517-9F0D-2EA7375BC081}" type="slidenum">
              <a:rPr lang="en-US" altLang="en-US"/>
              <a:pPr/>
              <a:t>‹#›</a:t>
            </a:fld>
            <a:endParaRPr lang="en-US" altLang="en-US"/>
          </a:p>
        </p:txBody>
      </p:sp>
    </p:spTree>
    <p:extLst>
      <p:ext uri="{BB962C8B-B14F-4D97-AF65-F5344CB8AC3E}">
        <p14:creationId xmlns:p14="http://schemas.microsoft.com/office/powerpoint/2010/main" val="23975175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1FEF8BD1-F75B-E28D-7FBD-9F8CDC54F6DB}"/>
              </a:ext>
            </a:extLst>
          </p:cNvPr>
          <p:cNvSpPr txBox="1"/>
          <p:nvPr userDrawn="1"/>
        </p:nvSpPr>
        <p:spPr>
          <a:xfrm>
            <a:off x="0" y="0"/>
            <a:ext cx="9171432" cy="1169551"/>
          </a:xfrm>
          <a:prstGeom prst="rect">
            <a:avLst/>
          </a:prstGeom>
          <a:solidFill>
            <a:schemeClr val="accent1">
              <a:lumMod val="50000"/>
            </a:schemeClr>
          </a:solidFill>
          <a:ln>
            <a:solidFill>
              <a:schemeClr val="tx2"/>
            </a:solidFill>
          </a:ln>
          <a:effectLst/>
          <a:scene3d>
            <a:camera prst="orthographicFront"/>
            <a:lightRig rig="threePt" dir="t"/>
          </a:scene3d>
          <a:sp3d>
            <a:bevelT w="139700" h="139700" prst="divot"/>
          </a:sp3d>
        </p:spPr>
        <p:txBody>
          <a:bodyPr>
            <a:spAutoFit/>
          </a:bodyPr>
          <a:lstStyle/>
          <a:p>
            <a:pPr fontAlgn="auto">
              <a:spcBef>
                <a:spcPts val="0"/>
              </a:spcBef>
              <a:spcAft>
                <a:spcPts val="600"/>
              </a:spcAft>
              <a:defRPr/>
            </a:pPr>
            <a:r>
              <a:rPr lang="en-US" sz="3200" b="1" dirty="0">
                <a:solidFill>
                  <a:schemeClr val="bg2">
                    <a:lumMod val="90000"/>
                  </a:schemeClr>
                </a:solidFill>
                <a:latin typeface="Times New Roman" pitchFamily="18" charset="0"/>
                <a:cs typeface="Times New Roman" pitchFamily="18" charset="0"/>
              </a:rPr>
              <a:t>           </a:t>
            </a:r>
            <a:r>
              <a:rPr lang="en-US" sz="3200" b="1" dirty="0">
                <a:solidFill>
                  <a:schemeClr val="bg1"/>
                </a:solidFill>
                <a:latin typeface="Times New Roman" pitchFamily="18" charset="0"/>
                <a:cs typeface="Times New Roman" pitchFamily="18" charset="0"/>
              </a:rPr>
              <a:t>Yeshwantrao Chavan College of Engineering</a:t>
            </a:r>
            <a:r>
              <a:rPr lang="en-US" sz="500" b="1" dirty="0">
                <a:solidFill>
                  <a:srgbClr val="FFFF00"/>
                </a:solidFill>
                <a:latin typeface="+mn-lt"/>
                <a:cs typeface="+mn-cs"/>
              </a:rPr>
              <a:t> </a:t>
            </a:r>
          </a:p>
          <a:p>
            <a:pPr fontAlgn="auto">
              <a:spcBef>
                <a:spcPts val="0"/>
              </a:spcBef>
              <a:spcAft>
                <a:spcPts val="600"/>
              </a:spcAft>
              <a:defRPr/>
            </a:pPr>
            <a:r>
              <a:rPr lang="en-US" sz="2400" b="1" dirty="0">
                <a:solidFill>
                  <a:srgbClr val="FFC000"/>
                </a:solidFill>
                <a:latin typeface="Times New Roman" pitchFamily="18" charset="0"/>
                <a:cs typeface="Times New Roman" pitchFamily="18" charset="0"/>
              </a:rPr>
              <a:t>                 </a:t>
            </a:r>
            <a:r>
              <a:rPr lang="en-US" sz="2200" b="1" dirty="0">
                <a:solidFill>
                  <a:srgbClr val="FFFF00"/>
                </a:solidFill>
                <a:latin typeface="Times New Roman" pitchFamily="18" charset="0"/>
                <a:cs typeface="Times New Roman" pitchFamily="18" charset="0"/>
              </a:rPr>
              <a:t>Department of Electronics &amp; Telecommunication Engineering</a:t>
            </a:r>
          </a:p>
          <a:p>
            <a:pPr fontAlgn="auto">
              <a:spcBef>
                <a:spcPts val="0"/>
              </a:spcBef>
              <a:spcAft>
                <a:spcPts val="0"/>
              </a:spcAft>
              <a:defRPr/>
            </a:pPr>
            <a:endParaRPr lang="en-US" sz="400" b="1" dirty="0">
              <a:solidFill>
                <a:srgbClr val="FFFF00"/>
              </a:solidFill>
              <a:latin typeface="Times New Roman" pitchFamily="18" charset="0"/>
              <a:cs typeface="Times New Roman" pitchFamily="18" charset="0"/>
            </a:endParaRPr>
          </a:p>
        </p:txBody>
      </p:sp>
      <p:pic>
        <p:nvPicPr>
          <p:cNvPr id="3" name="Picture 5" descr="ycce_logo_col.png">
            <a:extLst>
              <a:ext uri="{FF2B5EF4-FFF2-40B4-BE49-F238E27FC236}">
                <a16:creationId xmlns="" xmlns:a16="http://schemas.microsoft.com/office/drawing/2014/main" id="{2F0C2645-4980-8172-7A78-4E44CBBE404D}"/>
              </a:ext>
            </a:extLst>
          </p:cNvPr>
          <p:cNvPicPr>
            <a:picLocks noChangeAspect="1"/>
          </p:cNvPicPr>
          <p:nvPr userDrawn="1"/>
        </p:nvPicPr>
        <p:blipFill>
          <a:blip r:embed="rId2">
            <a:lum bright="6000" contrast="2000"/>
            <a:extLst>
              <a:ext uri="{28A0092B-C50C-407E-A947-70E740481C1C}">
                <a14:useLocalDpi xmlns:a14="http://schemas.microsoft.com/office/drawing/2010/main" val="0"/>
              </a:ext>
            </a:extLst>
          </a:blip>
          <a:srcRect/>
          <a:stretch>
            <a:fillRect/>
          </a:stretch>
        </p:blipFill>
        <p:spPr bwMode="auto">
          <a:xfrm>
            <a:off x="152400" y="136525"/>
            <a:ext cx="917575"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 name="Rectangle 3">
            <a:extLst>
              <a:ext uri="{FF2B5EF4-FFF2-40B4-BE49-F238E27FC236}">
                <a16:creationId xmlns="" xmlns:a16="http://schemas.microsoft.com/office/drawing/2014/main" id="{1BA59FD3-31F8-CB0E-0BFC-0B0AC2ADA094}"/>
              </a:ext>
            </a:extLst>
          </p:cNvPr>
          <p:cNvSpPr/>
          <p:nvPr userDrawn="1"/>
        </p:nvSpPr>
        <p:spPr>
          <a:xfrm>
            <a:off x="76200" y="1219200"/>
            <a:ext cx="9025128" cy="5568696"/>
          </a:xfrm>
          <a:prstGeom prst="rect">
            <a:avLst/>
          </a:prstGeom>
          <a:noFill/>
          <a:ln w="127000" cmpd="sng">
            <a:solidFill>
              <a:schemeClr val="tx2"/>
            </a:solid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39035832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28FA47A1-DD61-2F5F-7139-93346A2CD262}"/>
              </a:ext>
            </a:extLst>
          </p:cNvPr>
          <p:cNvSpPr txBox="1"/>
          <p:nvPr userDrawn="1"/>
        </p:nvSpPr>
        <p:spPr>
          <a:xfrm>
            <a:off x="0" y="1"/>
            <a:ext cx="9171432" cy="646331"/>
          </a:xfrm>
          <a:prstGeom prst="rect">
            <a:avLst/>
          </a:prstGeom>
          <a:solidFill>
            <a:schemeClr val="accent1">
              <a:lumMod val="60000"/>
              <a:lumOff val="40000"/>
            </a:schemeClr>
          </a:solidFill>
          <a:effectLst/>
          <a:scene3d>
            <a:camera prst="orthographicFront"/>
            <a:lightRig rig="threePt" dir="t"/>
          </a:scene3d>
          <a:sp3d>
            <a:bevelT w="139700" h="139700" prst="divot"/>
          </a:sp3d>
        </p:spPr>
        <p:txBody>
          <a:bodyPr>
            <a:spAutoFit/>
          </a:bodyPr>
          <a:lstStyle/>
          <a:p>
            <a:pPr algn="ctr" fontAlgn="auto">
              <a:spcBef>
                <a:spcPts val="600"/>
              </a:spcBef>
              <a:spcAft>
                <a:spcPts val="0"/>
              </a:spcAft>
              <a:defRPr/>
            </a:pPr>
            <a:r>
              <a:rPr lang="en-US" sz="3200" b="1" dirty="0">
                <a:solidFill>
                  <a:schemeClr val="accent6">
                    <a:lumMod val="20000"/>
                    <a:lumOff val="80000"/>
                  </a:schemeClr>
                </a:solidFill>
                <a:latin typeface="Times New Roman" pitchFamily="18" charset="0"/>
                <a:cs typeface="Times New Roman" pitchFamily="18" charset="0"/>
              </a:rPr>
              <a:t>   </a:t>
            </a:r>
            <a:endParaRPr lang="en-US" sz="500" b="1" dirty="0">
              <a:solidFill>
                <a:schemeClr val="accent6">
                  <a:lumMod val="20000"/>
                  <a:lumOff val="80000"/>
                </a:schemeClr>
              </a:solidFill>
              <a:latin typeface="+mn-lt"/>
              <a:cs typeface="+mn-cs"/>
            </a:endParaRPr>
          </a:p>
          <a:p>
            <a:pPr fontAlgn="auto">
              <a:spcBef>
                <a:spcPts val="0"/>
              </a:spcBef>
              <a:spcAft>
                <a:spcPts val="0"/>
              </a:spcAft>
              <a:defRPr/>
            </a:pPr>
            <a:endParaRPr lang="en-US" sz="400" b="1" dirty="0">
              <a:solidFill>
                <a:srgbClr val="FFC000"/>
              </a:solidFill>
              <a:latin typeface="Times New Roman" pitchFamily="18" charset="0"/>
              <a:cs typeface="Times New Roman" pitchFamily="18" charset="0"/>
            </a:endParaRPr>
          </a:p>
        </p:txBody>
      </p:sp>
      <p:cxnSp>
        <p:nvCxnSpPr>
          <p:cNvPr id="3" name="Straight Connector 2">
            <a:extLst>
              <a:ext uri="{FF2B5EF4-FFF2-40B4-BE49-F238E27FC236}">
                <a16:creationId xmlns="" xmlns:a16="http://schemas.microsoft.com/office/drawing/2014/main" id="{26E1C98A-F8D0-86D3-6CDE-4B789B38823C}"/>
              </a:ext>
            </a:extLst>
          </p:cNvPr>
          <p:cNvCxnSpPr/>
          <p:nvPr userDrawn="1"/>
        </p:nvCxnSpPr>
        <p:spPr>
          <a:xfrm>
            <a:off x="0" y="6477000"/>
            <a:ext cx="9144000" cy="0"/>
          </a:xfrm>
          <a:prstGeom prst="line">
            <a:avLst/>
          </a:prstGeom>
          <a:ln>
            <a:solidFill>
              <a:schemeClr val="tx1">
                <a:lumMod val="75000"/>
                <a:lumOff val="25000"/>
              </a:schemeClr>
            </a:solidFill>
          </a:ln>
        </p:spPr>
        <p:style>
          <a:lnRef idx="3">
            <a:schemeClr val="dk1"/>
          </a:lnRef>
          <a:fillRef idx="0">
            <a:schemeClr val="dk1"/>
          </a:fillRef>
          <a:effectRef idx="2">
            <a:schemeClr val="dk1"/>
          </a:effectRef>
          <a:fontRef idx="minor">
            <a:schemeClr val="tx1"/>
          </a:fontRef>
        </p:style>
      </p:cxnSp>
      <p:cxnSp>
        <p:nvCxnSpPr>
          <p:cNvPr id="4" name="Straight Connector 3">
            <a:extLst>
              <a:ext uri="{FF2B5EF4-FFF2-40B4-BE49-F238E27FC236}">
                <a16:creationId xmlns="" xmlns:a16="http://schemas.microsoft.com/office/drawing/2014/main" id="{34EB01DC-1549-3D99-7BDE-9085DC6C3087}"/>
              </a:ext>
            </a:extLst>
          </p:cNvPr>
          <p:cNvCxnSpPr/>
          <p:nvPr userDrawn="1"/>
        </p:nvCxnSpPr>
        <p:spPr>
          <a:xfrm>
            <a:off x="0" y="6858000"/>
            <a:ext cx="9144000" cy="0"/>
          </a:xfrm>
          <a:prstGeom prst="line">
            <a:avLst/>
          </a:prstGeom>
          <a:ln>
            <a:solidFill>
              <a:schemeClr val="tx1">
                <a:lumMod val="75000"/>
                <a:lumOff val="25000"/>
              </a:schemeClr>
            </a:solidFill>
          </a:ln>
        </p:spPr>
        <p:style>
          <a:lnRef idx="3">
            <a:schemeClr val="dk1"/>
          </a:lnRef>
          <a:fillRef idx="0">
            <a:schemeClr val="dk1"/>
          </a:fillRef>
          <a:effectRef idx="2">
            <a:schemeClr val="dk1"/>
          </a:effectRef>
          <a:fontRef idx="minor">
            <a:schemeClr val="tx1"/>
          </a:fontRef>
        </p:style>
      </p:cxnSp>
      <p:cxnSp>
        <p:nvCxnSpPr>
          <p:cNvPr id="5" name="Straight Connector 4">
            <a:extLst>
              <a:ext uri="{FF2B5EF4-FFF2-40B4-BE49-F238E27FC236}">
                <a16:creationId xmlns="" xmlns:a16="http://schemas.microsoft.com/office/drawing/2014/main" id="{8A67F8D7-B26E-58E0-A0A5-6AF751F5BF56}"/>
              </a:ext>
            </a:extLst>
          </p:cNvPr>
          <p:cNvCxnSpPr/>
          <p:nvPr userDrawn="1"/>
        </p:nvCxnSpPr>
        <p:spPr>
          <a:xfrm rot="5400000">
            <a:off x="-3117850" y="3727450"/>
            <a:ext cx="6235700" cy="0"/>
          </a:xfrm>
          <a:prstGeom prst="line">
            <a:avLst/>
          </a:prstGeom>
          <a:ln>
            <a:solidFill>
              <a:schemeClr val="tx1">
                <a:lumMod val="75000"/>
                <a:lumOff val="25000"/>
              </a:schemeClr>
            </a:solidFill>
          </a:ln>
        </p:spPr>
        <p:style>
          <a:lnRef idx="3">
            <a:schemeClr val="dk1"/>
          </a:lnRef>
          <a:fillRef idx="0">
            <a:schemeClr val="dk1"/>
          </a:fillRef>
          <a:effectRef idx="2">
            <a:schemeClr val="dk1"/>
          </a:effectRef>
          <a:fontRef idx="minor">
            <a:schemeClr val="tx1"/>
          </a:fontRef>
        </p:style>
      </p:cxnSp>
      <p:cxnSp>
        <p:nvCxnSpPr>
          <p:cNvPr id="6" name="Straight Connector 5">
            <a:extLst>
              <a:ext uri="{FF2B5EF4-FFF2-40B4-BE49-F238E27FC236}">
                <a16:creationId xmlns="" xmlns:a16="http://schemas.microsoft.com/office/drawing/2014/main" id="{4796BA0E-09DE-411E-3747-F96AE12C8FF5}"/>
              </a:ext>
            </a:extLst>
          </p:cNvPr>
          <p:cNvCxnSpPr/>
          <p:nvPr userDrawn="1"/>
        </p:nvCxnSpPr>
        <p:spPr>
          <a:xfrm rot="5400000">
            <a:off x="6026150" y="3727450"/>
            <a:ext cx="6235700" cy="0"/>
          </a:xfrm>
          <a:prstGeom prst="line">
            <a:avLst/>
          </a:prstGeom>
          <a:ln>
            <a:solidFill>
              <a:schemeClr val="tx1">
                <a:lumMod val="75000"/>
                <a:lumOff val="25000"/>
              </a:schemeClr>
            </a:solidFill>
          </a:ln>
        </p:spPr>
        <p:style>
          <a:lnRef idx="3">
            <a:schemeClr val="dk1"/>
          </a:lnRef>
          <a:fillRef idx="0">
            <a:schemeClr val="dk1"/>
          </a:fillRef>
          <a:effectRef idx="2">
            <a:schemeClr val="dk1"/>
          </a:effectRef>
          <a:fontRef idx="minor">
            <a:schemeClr val="tx1"/>
          </a:fontRef>
        </p:style>
      </p:cxnSp>
      <p:sp>
        <p:nvSpPr>
          <p:cNvPr id="7" name="Date Placeholder 3">
            <a:extLst>
              <a:ext uri="{FF2B5EF4-FFF2-40B4-BE49-F238E27FC236}">
                <a16:creationId xmlns="" xmlns:a16="http://schemas.microsoft.com/office/drawing/2014/main" id="{9B120A4C-E893-1553-0B8C-8CDA2FB3CAFD}"/>
              </a:ext>
            </a:extLst>
          </p:cNvPr>
          <p:cNvSpPr txBox="1">
            <a:spLocks/>
          </p:cNvSpPr>
          <p:nvPr userDrawn="1"/>
        </p:nvSpPr>
        <p:spPr>
          <a:xfrm>
            <a:off x="304800" y="6492875"/>
            <a:ext cx="2133600" cy="365125"/>
          </a:xfrm>
          <a:prstGeom prst="rect">
            <a:avLst/>
          </a:prstGeom>
        </p:spPr>
        <p:txBody>
          <a:bodyPr/>
          <a:lstStyle>
            <a:lvl1pPr>
              <a:defRPr sz="1200" b="1">
                <a:solidFill>
                  <a:srgbClr val="C00000"/>
                </a:solidFill>
              </a:defRPr>
            </a:lvl1pPr>
          </a:lstStyle>
          <a:p>
            <a:pPr fontAlgn="auto">
              <a:spcBef>
                <a:spcPts val="0"/>
              </a:spcBef>
              <a:spcAft>
                <a:spcPts val="0"/>
              </a:spcAft>
              <a:defRPr/>
            </a:pPr>
            <a:fld id="{7A94AE8C-280C-4674-8E56-7AB46455F251}" type="datetimeFigureOut">
              <a:rPr lang="en-US" smtClean="0">
                <a:latin typeface="+mn-lt"/>
                <a:cs typeface="+mn-cs"/>
              </a:rPr>
              <a:pPr fontAlgn="auto">
                <a:spcBef>
                  <a:spcPts val="0"/>
                </a:spcBef>
                <a:spcAft>
                  <a:spcPts val="0"/>
                </a:spcAft>
                <a:defRPr/>
              </a:pPr>
              <a:t>8/28/2023</a:t>
            </a:fld>
            <a:endParaRPr lang="en-US" dirty="0">
              <a:latin typeface="+mn-lt"/>
              <a:cs typeface="+mn-cs"/>
            </a:endParaRPr>
          </a:p>
        </p:txBody>
      </p:sp>
      <p:sp>
        <p:nvSpPr>
          <p:cNvPr id="8" name="Footer Placeholder 4">
            <a:extLst>
              <a:ext uri="{FF2B5EF4-FFF2-40B4-BE49-F238E27FC236}">
                <a16:creationId xmlns="" xmlns:a16="http://schemas.microsoft.com/office/drawing/2014/main" id="{58D3B957-C377-E967-1621-B2A6C46FB504}"/>
              </a:ext>
            </a:extLst>
          </p:cNvPr>
          <p:cNvSpPr txBox="1">
            <a:spLocks/>
          </p:cNvSpPr>
          <p:nvPr userDrawn="1"/>
        </p:nvSpPr>
        <p:spPr>
          <a:xfrm>
            <a:off x="1676400" y="6492875"/>
            <a:ext cx="5791200" cy="365125"/>
          </a:xfrm>
          <a:prstGeom prst="rect">
            <a:avLst/>
          </a:prstGeom>
        </p:spPr>
        <p:txBody>
          <a:bodyPr/>
          <a:lstStyle>
            <a:lvl1pPr>
              <a:defRPr sz="1200" b="1">
                <a:solidFill>
                  <a:srgbClr val="C00000"/>
                </a:solidFill>
                <a:latin typeface="Times New Roman" pitchFamily="18" charset="0"/>
                <a:cs typeface="Times New Roman" pitchFamily="18" charset="0"/>
              </a:defRPr>
            </a:lvl1pPr>
          </a:lstStyle>
          <a:p>
            <a:pPr algn="ctr" fontAlgn="auto">
              <a:spcBef>
                <a:spcPts val="0"/>
              </a:spcBef>
              <a:spcAft>
                <a:spcPts val="0"/>
              </a:spcAft>
              <a:defRPr/>
            </a:pPr>
            <a:r>
              <a:rPr lang="en-US" sz="1400" dirty="0"/>
              <a:t>Department of Electronics &amp; Telecommunication Engineering</a:t>
            </a:r>
          </a:p>
        </p:txBody>
      </p:sp>
      <p:sp>
        <p:nvSpPr>
          <p:cNvPr id="9" name="Slide Number Placeholder 5">
            <a:extLst>
              <a:ext uri="{FF2B5EF4-FFF2-40B4-BE49-F238E27FC236}">
                <a16:creationId xmlns="" xmlns:a16="http://schemas.microsoft.com/office/drawing/2014/main" id="{88EBE73A-E66F-B606-8A54-4B853B95311F}"/>
              </a:ext>
            </a:extLst>
          </p:cNvPr>
          <p:cNvSpPr txBox="1">
            <a:spLocks/>
          </p:cNvSpPr>
          <p:nvPr userDrawn="1"/>
        </p:nvSpPr>
        <p:spPr>
          <a:xfrm>
            <a:off x="6629400" y="6492875"/>
            <a:ext cx="2133600"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BFF991DB-1FF9-4913-952B-1A8DDF82999F}" type="slidenum">
              <a:rPr lang="en-US" altLang="en-US" sz="1200">
                <a:solidFill>
                  <a:srgbClr val="C00000"/>
                </a:solidFill>
                <a:latin typeface="Perpetua" panose="02020502060401020303" pitchFamily="18" charset="0"/>
              </a:rPr>
              <a:pPr algn="r" eaLnBrk="1" hangingPunct="1"/>
              <a:t>‹#›</a:t>
            </a:fld>
            <a:endParaRPr lang="en-US" altLang="en-US" sz="1200">
              <a:solidFill>
                <a:srgbClr val="C00000"/>
              </a:solidFill>
              <a:latin typeface="Perpetua" panose="02020502060401020303" pitchFamily="18" charset="0"/>
            </a:endParaRPr>
          </a:p>
        </p:txBody>
      </p:sp>
      <p:sp>
        <p:nvSpPr>
          <p:cNvPr id="17" name="Title 1"/>
          <p:cNvSpPr>
            <a:spLocks noGrp="1"/>
          </p:cNvSpPr>
          <p:nvPr>
            <p:ph type="title"/>
          </p:nvPr>
        </p:nvSpPr>
        <p:spPr>
          <a:xfrm>
            <a:off x="0" y="76200"/>
            <a:ext cx="9144000" cy="457200"/>
          </a:xfrm>
        </p:spPr>
        <p:txBody>
          <a:bodyPr>
            <a:normAutofit/>
          </a:bodyPr>
          <a:lstStyle>
            <a:lvl1pPr>
              <a:defRPr sz="2400">
                <a:solidFill>
                  <a:schemeClr val="bg1"/>
                </a:solidFill>
                <a:effectLst>
                  <a:outerShdw blurRad="38100" dist="38100" dir="2700000" algn="tl">
                    <a:srgbClr val="000000">
                      <a:alpha val="43137"/>
                    </a:srgbClr>
                  </a:outerShdw>
                </a:effectLst>
                <a:latin typeface="Arial Black" pitchFamily="34" charset="0"/>
              </a:defRPr>
            </a:lvl1pPr>
          </a:lstStyle>
          <a:p>
            <a:r>
              <a:rPr lang="en-US" dirty="0"/>
              <a:t>Click to edit Master title style</a:t>
            </a:r>
          </a:p>
        </p:txBody>
      </p:sp>
    </p:spTree>
    <p:extLst>
      <p:ext uri="{BB962C8B-B14F-4D97-AF65-F5344CB8AC3E}">
        <p14:creationId xmlns:p14="http://schemas.microsoft.com/office/powerpoint/2010/main" val="4034625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914400" y="1447800"/>
            <a:ext cx="7772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13">
            <a:extLst>
              <a:ext uri="{FF2B5EF4-FFF2-40B4-BE49-F238E27FC236}">
                <a16:creationId xmlns="" xmlns:a16="http://schemas.microsoft.com/office/drawing/2014/main" id="{2472564E-AA57-C9A1-245A-1F0C4008FDD5}"/>
              </a:ext>
            </a:extLst>
          </p:cNvPr>
          <p:cNvSpPr>
            <a:spLocks noGrp="1"/>
          </p:cNvSpPr>
          <p:nvPr>
            <p:ph type="dt" sz="half" idx="10"/>
          </p:nvPr>
        </p:nvSpPr>
        <p:spPr/>
        <p:txBody>
          <a:bodyPr/>
          <a:lstStyle>
            <a:lvl1pPr>
              <a:defRPr/>
            </a:lvl1pPr>
          </a:lstStyle>
          <a:p>
            <a:pPr>
              <a:defRPr/>
            </a:pPr>
            <a:fld id="{7B8D348D-2E0C-47E9-9B92-31D8B2081D6B}" type="datetimeFigureOut">
              <a:rPr lang="en-US"/>
              <a:pPr>
                <a:defRPr/>
              </a:pPr>
              <a:t>8/28/2023</a:t>
            </a:fld>
            <a:endParaRPr lang="en-US" dirty="0"/>
          </a:p>
        </p:txBody>
      </p:sp>
      <p:sp>
        <p:nvSpPr>
          <p:cNvPr id="4" name="Footer Placeholder 2">
            <a:extLst>
              <a:ext uri="{FF2B5EF4-FFF2-40B4-BE49-F238E27FC236}">
                <a16:creationId xmlns="" xmlns:a16="http://schemas.microsoft.com/office/drawing/2014/main" id="{57F60E61-DA94-1123-4FF3-AD3ACC411F22}"/>
              </a:ext>
            </a:extLst>
          </p:cNvPr>
          <p:cNvSpPr>
            <a:spLocks noGrp="1"/>
          </p:cNvSpPr>
          <p:nvPr>
            <p:ph type="ftr" sz="quarter" idx="11"/>
          </p:nvPr>
        </p:nvSpPr>
        <p:spPr/>
        <p:txBody>
          <a:bodyPr/>
          <a:lstStyle>
            <a:lvl1pPr>
              <a:defRPr/>
            </a:lvl1pPr>
          </a:lstStyle>
          <a:p>
            <a:pPr>
              <a:defRPr/>
            </a:pPr>
            <a:r>
              <a:rPr lang="en-US"/>
              <a:t>Department of Electronics &amp; Telecommunication Engineering</a:t>
            </a:r>
            <a:endParaRPr lang="en-US" dirty="0"/>
          </a:p>
        </p:txBody>
      </p:sp>
      <p:sp>
        <p:nvSpPr>
          <p:cNvPr id="5" name="Slide Number Placeholder 22">
            <a:extLst>
              <a:ext uri="{FF2B5EF4-FFF2-40B4-BE49-F238E27FC236}">
                <a16:creationId xmlns="" xmlns:a16="http://schemas.microsoft.com/office/drawing/2014/main" id="{BF012CC8-6EB0-E996-5247-30FF10C7CFAB}"/>
              </a:ext>
            </a:extLst>
          </p:cNvPr>
          <p:cNvSpPr>
            <a:spLocks noGrp="1"/>
          </p:cNvSpPr>
          <p:nvPr>
            <p:ph type="sldNum" sz="quarter" idx="12"/>
          </p:nvPr>
        </p:nvSpPr>
        <p:spPr/>
        <p:txBody>
          <a:bodyPr/>
          <a:lstStyle>
            <a:lvl1pPr>
              <a:defRPr/>
            </a:lvl1pPr>
          </a:lstStyle>
          <a:p>
            <a:fld id="{6369ED0D-216D-4B13-AAE1-27D7E6599F94}" type="slidenum">
              <a:rPr lang="en-US" altLang="en-US"/>
              <a:pPr/>
              <a:t>‹#›</a:t>
            </a:fld>
            <a:endParaRPr lang="en-US" altLang="en-US"/>
          </a:p>
        </p:txBody>
      </p:sp>
    </p:spTree>
    <p:extLst>
      <p:ext uri="{BB962C8B-B14F-4D97-AF65-F5344CB8AC3E}">
        <p14:creationId xmlns:p14="http://schemas.microsoft.com/office/powerpoint/2010/main" val="2163848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D341A65A-30B8-28B0-EE24-B6667864B81C}"/>
              </a:ext>
            </a:extLst>
          </p:cNvPr>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5" name="Rounded Rectangle 11">
            <a:extLst>
              <a:ext uri="{FF2B5EF4-FFF2-40B4-BE49-F238E27FC236}">
                <a16:creationId xmlns="" xmlns:a16="http://schemas.microsoft.com/office/drawing/2014/main" id="{3B485FF2-8125-5E89-0A24-F14049D6BFAF}"/>
              </a:ext>
            </a:extLst>
          </p:cNvPr>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a:defRPr/>
            </a:pPr>
            <a:endParaRPr lang="en-US"/>
          </a:p>
        </p:txBody>
      </p:sp>
      <p:sp>
        <p:nvSpPr>
          <p:cNvPr id="6" name="Rectangle 5">
            <a:extLst>
              <a:ext uri="{FF2B5EF4-FFF2-40B4-BE49-F238E27FC236}">
                <a16:creationId xmlns="" xmlns:a16="http://schemas.microsoft.com/office/drawing/2014/main" id="{E454F33F-ABE7-560D-37F6-6DBF4AA24A31}"/>
              </a:ext>
            </a:extLst>
          </p:cNvPr>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a:extLst>
              <a:ext uri="{FF2B5EF4-FFF2-40B4-BE49-F238E27FC236}">
                <a16:creationId xmlns="" xmlns:a16="http://schemas.microsoft.com/office/drawing/2014/main" id="{B8B86CD3-7D64-DDC4-0901-F2B685B207AC}"/>
              </a:ext>
            </a:extLst>
          </p:cNvPr>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a:extLst>
              <a:ext uri="{FF2B5EF4-FFF2-40B4-BE49-F238E27FC236}">
                <a16:creationId xmlns="" xmlns:a16="http://schemas.microsoft.com/office/drawing/2014/main" id="{B3D57CB4-E753-06E7-4AC7-C4A6ED46737F}"/>
              </a:ext>
            </a:extLst>
          </p:cNvPr>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TextBox 8">
            <a:extLst>
              <a:ext uri="{FF2B5EF4-FFF2-40B4-BE49-F238E27FC236}">
                <a16:creationId xmlns="" xmlns:a16="http://schemas.microsoft.com/office/drawing/2014/main" id="{761E6666-4173-62CF-39F1-4EE8E4171D44}"/>
              </a:ext>
            </a:extLst>
          </p:cNvPr>
          <p:cNvSpPr txBox="1"/>
          <p:nvPr userDrawn="1"/>
        </p:nvSpPr>
        <p:spPr>
          <a:xfrm>
            <a:off x="0" y="1"/>
            <a:ext cx="9171432" cy="646331"/>
          </a:xfrm>
          <a:prstGeom prst="rect">
            <a:avLst/>
          </a:prstGeom>
          <a:solidFill>
            <a:schemeClr val="accent1">
              <a:lumMod val="60000"/>
              <a:lumOff val="40000"/>
            </a:schemeClr>
          </a:solidFill>
          <a:effectLst/>
          <a:scene3d>
            <a:camera prst="orthographicFront"/>
            <a:lightRig rig="threePt" dir="t"/>
          </a:scene3d>
          <a:sp3d>
            <a:bevelT w="139700" h="139700" prst="divot"/>
          </a:sp3d>
        </p:spPr>
        <p:txBody>
          <a:bodyPr>
            <a:spAutoFit/>
          </a:bodyPr>
          <a:lstStyle/>
          <a:p>
            <a:pPr algn="ctr" fontAlgn="auto">
              <a:spcBef>
                <a:spcPts val="600"/>
              </a:spcBef>
              <a:spcAft>
                <a:spcPts val="0"/>
              </a:spcAft>
              <a:defRPr/>
            </a:pPr>
            <a:r>
              <a:rPr lang="en-US" sz="3200" b="1" dirty="0">
                <a:solidFill>
                  <a:schemeClr val="accent6">
                    <a:lumMod val="20000"/>
                    <a:lumOff val="80000"/>
                  </a:schemeClr>
                </a:solidFill>
                <a:latin typeface="Times New Roman" pitchFamily="18" charset="0"/>
                <a:cs typeface="Times New Roman" pitchFamily="18" charset="0"/>
              </a:rPr>
              <a:t>   </a:t>
            </a:r>
            <a:endParaRPr lang="en-US" sz="500" b="1" dirty="0">
              <a:solidFill>
                <a:schemeClr val="accent6">
                  <a:lumMod val="20000"/>
                  <a:lumOff val="80000"/>
                </a:schemeClr>
              </a:solidFill>
              <a:latin typeface="+mn-lt"/>
              <a:cs typeface="+mn-cs"/>
            </a:endParaRPr>
          </a:p>
          <a:p>
            <a:pPr fontAlgn="auto">
              <a:spcBef>
                <a:spcPts val="0"/>
              </a:spcBef>
              <a:spcAft>
                <a:spcPts val="0"/>
              </a:spcAft>
              <a:defRPr/>
            </a:pPr>
            <a:endParaRPr lang="en-US" sz="400" b="1" dirty="0">
              <a:solidFill>
                <a:srgbClr val="FFC000"/>
              </a:solidFill>
              <a:latin typeface="Times New Roman" pitchFamily="18" charset="0"/>
              <a:cs typeface="Times New Roman" pitchFamily="18" charset="0"/>
            </a:endParaRPr>
          </a:p>
        </p:txBody>
      </p:sp>
      <p:cxnSp>
        <p:nvCxnSpPr>
          <p:cNvPr id="10" name="Straight Connector 9">
            <a:extLst>
              <a:ext uri="{FF2B5EF4-FFF2-40B4-BE49-F238E27FC236}">
                <a16:creationId xmlns="" xmlns:a16="http://schemas.microsoft.com/office/drawing/2014/main" id="{671CF24F-D103-ED36-2B88-BF7519CED0A6}"/>
              </a:ext>
            </a:extLst>
          </p:cNvPr>
          <p:cNvCxnSpPr/>
          <p:nvPr userDrawn="1"/>
        </p:nvCxnSpPr>
        <p:spPr>
          <a:xfrm>
            <a:off x="0" y="6477000"/>
            <a:ext cx="9144000" cy="0"/>
          </a:xfrm>
          <a:prstGeom prst="line">
            <a:avLst/>
          </a:prstGeom>
          <a:ln>
            <a:solidFill>
              <a:schemeClr val="tx1">
                <a:lumMod val="65000"/>
                <a:lumOff val="35000"/>
              </a:schemeClr>
            </a:solidFill>
          </a:ln>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 xmlns:a16="http://schemas.microsoft.com/office/drawing/2014/main" id="{6D8DE456-6811-FED0-8FBF-7AB734B136ED}"/>
              </a:ext>
            </a:extLst>
          </p:cNvPr>
          <p:cNvCxnSpPr/>
          <p:nvPr userDrawn="1"/>
        </p:nvCxnSpPr>
        <p:spPr>
          <a:xfrm>
            <a:off x="0" y="6477000"/>
            <a:ext cx="9144000" cy="0"/>
          </a:xfrm>
          <a:prstGeom prst="line">
            <a:avLst/>
          </a:prstGeom>
          <a:ln>
            <a:solidFill>
              <a:schemeClr val="tx1">
                <a:lumMod val="75000"/>
                <a:lumOff val="25000"/>
              </a:schemeClr>
            </a:solidFill>
          </a:ln>
        </p:spPr>
        <p:style>
          <a:lnRef idx="3">
            <a:schemeClr val="dk1"/>
          </a:lnRef>
          <a:fillRef idx="0">
            <a:schemeClr val="dk1"/>
          </a:fillRef>
          <a:effectRef idx="2">
            <a:schemeClr val="dk1"/>
          </a:effectRef>
          <a:fontRef idx="minor">
            <a:schemeClr val="tx1"/>
          </a:fontRef>
        </p:style>
      </p:cxnSp>
      <p:sp>
        <p:nvSpPr>
          <p:cNvPr id="12" name="Date Placeholder 3">
            <a:extLst>
              <a:ext uri="{FF2B5EF4-FFF2-40B4-BE49-F238E27FC236}">
                <a16:creationId xmlns="" xmlns:a16="http://schemas.microsoft.com/office/drawing/2014/main" id="{9F4792EA-AD19-80A7-B0A1-3EC52D8DA30E}"/>
              </a:ext>
            </a:extLst>
          </p:cNvPr>
          <p:cNvSpPr txBox="1">
            <a:spLocks/>
          </p:cNvSpPr>
          <p:nvPr userDrawn="1"/>
        </p:nvSpPr>
        <p:spPr>
          <a:xfrm>
            <a:off x="304800" y="6492875"/>
            <a:ext cx="2133600" cy="365125"/>
          </a:xfrm>
          <a:prstGeom prst="rect">
            <a:avLst/>
          </a:prstGeom>
        </p:spPr>
        <p:txBody>
          <a:bodyPr/>
          <a:lstStyle>
            <a:lvl1pPr>
              <a:defRPr sz="1200" b="1">
                <a:solidFill>
                  <a:srgbClr val="C00000"/>
                </a:solidFill>
              </a:defRPr>
            </a:lvl1pPr>
          </a:lstStyle>
          <a:p>
            <a:pPr fontAlgn="auto">
              <a:spcBef>
                <a:spcPts val="0"/>
              </a:spcBef>
              <a:spcAft>
                <a:spcPts val="0"/>
              </a:spcAft>
              <a:defRPr/>
            </a:pPr>
            <a:fld id="{7A94AE8C-280C-4674-8E56-7AB46455F251}" type="datetimeFigureOut">
              <a:rPr lang="en-US" smtClean="0">
                <a:latin typeface="+mn-lt"/>
                <a:cs typeface="+mn-cs"/>
              </a:rPr>
              <a:pPr fontAlgn="auto">
                <a:spcBef>
                  <a:spcPts val="0"/>
                </a:spcBef>
                <a:spcAft>
                  <a:spcPts val="0"/>
                </a:spcAft>
                <a:defRPr/>
              </a:pPr>
              <a:t>8/28/2023</a:t>
            </a:fld>
            <a:endParaRPr lang="en-US" dirty="0">
              <a:latin typeface="+mn-lt"/>
              <a:cs typeface="+mn-cs"/>
            </a:endParaRPr>
          </a:p>
        </p:txBody>
      </p:sp>
      <p:sp>
        <p:nvSpPr>
          <p:cNvPr id="13" name="Footer Placeholder 4">
            <a:extLst>
              <a:ext uri="{FF2B5EF4-FFF2-40B4-BE49-F238E27FC236}">
                <a16:creationId xmlns="" xmlns:a16="http://schemas.microsoft.com/office/drawing/2014/main" id="{F881267D-C93B-8D22-D228-A62E629FFDC9}"/>
              </a:ext>
            </a:extLst>
          </p:cNvPr>
          <p:cNvSpPr txBox="1">
            <a:spLocks/>
          </p:cNvSpPr>
          <p:nvPr userDrawn="1"/>
        </p:nvSpPr>
        <p:spPr>
          <a:xfrm>
            <a:off x="1676400" y="6492875"/>
            <a:ext cx="5791200" cy="365125"/>
          </a:xfrm>
          <a:prstGeom prst="rect">
            <a:avLst/>
          </a:prstGeom>
        </p:spPr>
        <p:txBody>
          <a:bodyPr/>
          <a:lstStyle>
            <a:lvl1pPr>
              <a:defRPr sz="1200" b="1">
                <a:solidFill>
                  <a:srgbClr val="C00000"/>
                </a:solidFill>
                <a:latin typeface="Times New Roman" pitchFamily="18" charset="0"/>
                <a:cs typeface="Times New Roman" pitchFamily="18" charset="0"/>
              </a:defRPr>
            </a:lvl1pPr>
          </a:lstStyle>
          <a:p>
            <a:pPr algn="ctr" fontAlgn="auto">
              <a:spcBef>
                <a:spcPts val="0"/>
              </a:spcBef>
              <a:spcAft>
                <a:spcPts val="0"/>
              </a:spcAft>
              <a:defRPr/>
            </a:pPr>
            <a:r>
              <a:rPr lang="en-US" dirty="0"/>
              <a:t>Department of Electronics &amp; Telecommunication Engineering</a:t>
            </a:r>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a:t>Click to edit Master title style</a:t>
            </a:r>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14" name="Date Placeholder 3">
            <a:extLst>
              <a:ext uri="{FF2B5EF4-FFF2-40B4-BE49-F238E27FC236}">
                <a16:creationId xmlns="" xmlns:a16="http://schemas.microsoft.com/office/drawing/2014/main" id="{6C27DB07-17E7-8FB5-F4D6-6C0350BAC271}"/>
              </a:ext>
            </a:extLst>
          </p:cNvPr>
          <p:cNvSpPr>
            <a:spLocks noGrp="1"/>
          </p:cNvSpPr>
          <p:nvPr>
            <p:ph type="dt" sz="half" idx="10"/>
          </p:nvPr>
        </p:nvSpPr>
        <p:spPr/>
        <p:txBody>
          <a:bodyPr/>
          <a:lstStyle>
            <a:lvl1pPr>
              <a:defRPr/>
            </a:lvl1pPr>
          </a:lstStyle>
          <a:p>
            <a:pPr>
              <a:defRPr/>
            </a:pPr>
            <a:fld id="{2F72D323-F10A-49D5-8268-CFC4CBEADF23}" type="datetimeFigureOut">
              <a:rPr lang="en-US"/>
              <a:pPr>
                <a:defRPr/>
              </a:pPr>
              <a:t>8/28/2023</a:t>
            </a:fld>
            <a:endParaRPr lang="en-US"/>
          </a:p>
        </p:txBody>
      </p:sp>
      <p:sp>
        <p:nvSpPr>
          <p:cNvPr id="15" name="Footer Placeholder 4">
            <a:extLst>
              <a:ext uri="{FF2B5EF4-FFF2-40B4-BE49-F238E27FC236}">
                <a16:creationId xmlns="" xmlns:a16="http://schemas.microsoft.com/office/drawing/2014/main" id="{30520639-0F34-1BEC-4910-9FE12517DFBD}"/>
              </a:ext>
            </a:extLst>
          </p:cNvPr>
          <p:cNvSpPr>
            <a:spLocks noGrp="1"/>
          </p:cNvSpPr>
          <p:nvPr>
            <p:ph type="ftr" sz="quarter" idx="11"/>
          </p:nvPr>
        </p:nvSpPr>
        <p:spPr>
          <a:xfrm>
            <a:off x="800100" y="6172200"/>
            <a:ext cx="4000500" cy="457200"/>
          </a:xfrm>
        </p:spPr>
        <p:txBody>
          <a:bodyPr/>
          <a:lstStyle>
            <a:lvl1pPr>
              <a:defRPr/>
            </a:lvl1pPr>
          </a:lstStyle>
          <a:p>
            <a:pPr>
              <a:defRPr/>
            </a:pPr>
            <a:endParaRPr lang="en-US"/>
          </a:p>
        </p:txBody>
      </p:sp>
      <p:sp>
        <p:nvSpPr>
          <p:cNvPr id="16" name="Slide Number Placeholder 5">
            <a:extLst>
              <a:ext uri="{FF2B5EF4-FFF2-40B4-BE49-F238E27FC236}">
                <a16:creationId xmlns="" xmlns:a16="http://schemas.microsoft.com/office/drawing/2014/main" id="{CCC84F77-7BD2-129A-F38E-E463A6B8A627}"/>
              </a:ext>
            </a:extLst>
          </p:cNvPr>
          <p:cNvSpPr>
            <a:spLocks noGrp="1"/>
          </p:cNvSpPr>
          <p:nvPr>
            <p:ph type="sldNum" sz="quarter" idx="12"/>
          </p:nvPr>
        </p:nvSpPr>
        <p:spPr>
          <a:xfrm>
            <a:off x="146050" y="6208713"/>
            <a:ext cx="457200" cy="457200"/>
          </a:xfrm>
        </p:spPr>
        <p:txBody>
          <a:bodyPr/>
          <a:lstStyle>
            <a:lvl1pPr>
              <a:defRPr/>
            </a:lvl1pPr>
          </a:lstStyle>
          <a:p>
            <a:fld id="{7D05FA67-6102-4ABD-BB55-4B0EE015A084}" type="slidenum">
              <a:rPr lang="en-US" altLang="en-US"/>
              <a:pPr/>
              <a:t>‹#›</a:t>
            </a:fld>
            <a:endParaRPr lang="en-US" altLang="en-US"/>
          </a:p>
        </p:txBody>
      </p:sp>
    </p:spTree>
    <p:extLst>
      <p:ext uri="{BB962C8B-B14F-4D97-AF65-F5344CB8AC3E}">
        <p14:creationId xmlns:p14="http://schemas.microsoft.com/office/powerpoint/2010/main" val="104128774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71B5F6DD-3B9D-B491-1949-1B6968603644}"/>
              </a:ext>
            </a:extLst>
          </p:cNvPr>
          <p:cNvSpPr txBox="1"/>
          <p:nvPr userDrawn="1"/>
        </p:nvSpPr>
        <p:spPr>
          <a:xfrm>
            <a:off x="0" y="1"/>
            <a:ext cx="9171432" cy="646331"/>
          </a:xfrm>
          <a:prstGeom prst="rect">
            <a:avLst/>
          </a:prstGeom>
          <a:solidFill>
            <a:schemeClr val="accent1">
              <a:lumMod val="60000"/>
              <a:lumOff val="40000"/>
            </a:schemeClr>
          </a:solidFill>
          <a:effectLst/>
          <a:scene3d>
            <a:camera prst="orthographicFront"/>
            <a:lightRig rig="threePt" dir="t"/>
          </a:scene3d>
          <a:sp3d>
            <a:bevelT w="139700" h="139700" prst="divot"/>
          </a:sp3d>
        </p:spPr>
        <p:txBody>
          <a:bodyPr>
            <a:spAutoFit/>
          </a:bodyPr>
          <a:lstStyle/>
          <a:p>
            <a:pPr algn="ctr" fontAlgn="auto">
              <a:spcBef>
                <a:spcPts val="600"/>
              </a:spcBef>
              <a:spcAft>
                <a:spcPts val="0"/>
              </a:spcAft>
              <a:defRPr/>
            </a:pPr>
            <a:r>
              <a:rPr lang="en-US" sz="3200" b="1" dirty="0">
                <a:solidFill>
                  <a:schemeClr val="accent6">
                    <a:lumMod val="20000"/>
                    <a:lumOff val="80000"/>
                  </a:schemeClr>
                </a:solidFill>
                <a:latin typeface="Times New Roman" pitchFamily="18" charset="0"/>
                <a:cs typeface="Times New Roman" pitchFamily="18" charset="0"/>
              </a:rPr>
              <a:t>   </a:t>
            </a:r>
            <a:endParaRPr lang="en-US" sz="500" b="1" dirty="0">
              <a:solidFill>
                <a:schemeClr val="accent6">
                  <a:lumMod val="20000"/>
                  <a:lumOff val="80000"/>
                </a:schemeClr>
              </a:solidFill>
              <a:latin typeface="+mn-lt"/>
              <a:cs typeface="+mn-cs"/>
            </a:endParaRPr>
          </a:p>
          <a:p>
            <a:pPr fontAlgn="auto">
              <a:spcBef>
                <a:spcPts val="0"/>
              </a:spcBef>
              <a:spcAft>
                <a:spcPts val="0"/>
              </a:spcAft>
              <a:defRPr/>
            </a:pPr>
            <a:endParaRPr lang="en-US" sz="400" b="1" dirty="0">
              <a:solidFill>
                <a:srgbClr val="FFC000"/>
              </a:solidFill>
              <a:latin typeface="Times New Roman" pitchFamily="18" charset="0"/>
              <a:cs typeface="Times New Roman" pitchFamily="18" charset="0"/>
            </a:endParaRPr>
          </a:p>
        </p:txBody>
      </p:sp>
      <p:cxnSp>
        <p:nvCxnSpPr>
          <p:cNvPr id="4" name="Straight Connector 3">
            <a:extLst>
              <a:ext uri="{FF2B5EF4-FFF2-40B4-BE49-F238E27FC236}">
                <a16:creationId xmlns="" xmlns:a16="http://schemas.microsoft.com/office/drawing/2014/main" id="{D0400502-0F66-806D-DF67-D768E71A3FAE}"/>
              </a:ext>
            </a:extLst>
          </p:cNvPr>
          <p:cNvCxnSpPr/>
          <p:nvPr userDrawn="1"/>
        </p:nvCxnSpPr>
        <p:spPr>
          <a:xfrm>
            <a:off x="0" y="6477000"/>
            <a:ext cx="9144000" cy="0"/>
          </a:xfrm>
          <a:prstGeom prst="line">
            <a:avLst/>
          </a:prstGeom>
          <a:ln>
            <a:solidFill>
              <a:schemeClr val="tx1">
                <a:lumMod val="65000"/>
                <a:lumOff val="35000"/>
              </a:schemeClr>
            </a:solidFill>
          </a:ln>
        </p:spPr>
        <p:style>
          <a:lnRef idx="3">
            <a:schemeClr val="dk1"/>
          </a:lnRef>
          <a:fillRef idx="0">
            <a:schemeClr val="dk1"/>
          </a:fillRef>
          <a:effectRef idx="2">
            <a:schemeClr val="dk1"/>
          </a:effectRef>
          <a:fontRef idx="minor">
            <a:schemeClr val="tx1"/>
          </a:fontRef>
        </p:style>
      </p:cxnSp>
      <p:sp>
        <p:nvSpPr>
          <p:cNvPr id="5" name="Date Placeholder 3">
            <a:extLst>
              <a:ext uri="{FF2B5EF4-FFF2-40B4-BE49-F238E27FC236}">
                <a16:creationId xmlns="" xmlns:a16="http://schemas.microsoft.com/office/drawing/2014/main" id="{93362C0A-0584-6A33-F1FE-37CEB67B3D9D}"/>
              </a:ext>
            </a:extLst>
          </p:cNvPr>
          <p:cNvSpPr txBox="1">
            <a:spLocks/>
          </p:cNvSpPr>
          <p:nvPr userDrawn="1"/>
        </p:nvSpPr>
        <p:spPr>
          <a:xfrm>
            <a:off x="304800" y="6492875"/>
            <a:ext cx="2133600" cy="365125"/>
          </a:xfrm>
          <a:prstGeom prst="rect">
            <a:avLst/>
          </a:prstGeom>
        </p:spPr>
        <p:txBody>
          <a:bodyPr/>
          <a:lstStyle>
            <a:lvl1pPr>
              <a:defRPr sz="1200" b="1">
                <a:solidFill>
                  <a:srgbClr val="C00000"/>
                </a:solidFill>
              </a:defRPr>
            </a:lvl1pPr>
          </a:lstStyle>
          <a:p>
            <a:pPr fontAlgn="auto">
              <a:spcBef>
                <a:spcPts val="0"/>
              </a:spcBef>
              <a:spcAft>
                <a:spcPts val="0"/>
              </a:spcAft>
              <a:defRPr/>
            </a:pPr>
            <a:fld id="{7A94AE8C-280C-4674-8E56-7AB46455F251}" type="datetimeFigureOut">
              <a:rPr lang="en-US" smtClean="0">
                <a:latin typeface="+mn-lt"/>
                <a:cs typeface="+mn-cs"/>
              </a:rPr>
              <a:pPr fontAlgn="auto">
                <a:spcBef>
                  <a:spcPts val="0"/>
                </a:spcBef>
                <a:spcAft>
                  <a:spcPts val="0"/>
                </a:spcAft>
                <a:defRPr/>
              </a:pPr>
              <a:t>8/28/2023</a:t>
            </a:fld>
            <a:endParaRPr lang="en-US" dirty="0">
              <a:latin typeface="+mn-lt"/>
              <a:cs typeface="+mn-cs"/>
            </a:endParaRPr>
          </a:p>
        </p:txBody>
      </p:sp>
      <p:sp>
        <p:nvSpPr>
          <p:cNvPr id="6" name="Footer Placeholder 4">
            <a:extLst>
              <a:ext uri="{FF2B5EF4-FFF2-40B4-BE49-F238E27FC236}">
                <a16:creationId xmlns="" xmlns:a16="http://schemas.microsoft.com/office/drawing/2014/main" id="{4D4BC9AF-2300-3DCC-C403-0521EF1770DD}"/>
              </a:ext>
            </a:extLst>
          </p:cNvPr>
          <p:cNvSpPr txBox="1">
            <a:spLocks/>
          </p:cNvSpPr>
          <p:nvPr userDrawn="1"/>
        </p:nvSpPr>
        <p:spPr>
          <a:xfrm>
            <a:off x="1676400" y="6492875"/>
            <a:ext cx="5791200" cy="365125"/>
          </a:xfrm>
          <a:prstGeom prst="rect">
            <a:avLst/>
          </a:prstGeom>
        </p:spPr>
        <p:txBody>
          <a:bodyPr/>
          <a:lstStyle>
            <a:lvl1pPr>
              <a:defRPr sz="1200" b="1">
                <a:solidFill>
                  <a:srgbClr val="C00000"/>
                </a:solidFill>
                <a:latin typeface="Times New Roman" pitchFamily="18" charset="0"/>
                <a:cs typeface="Times New Roman" pitchFamily="18" charset="0"/>
              </a:defRPr>
            </a:lvl1pPr>
          </a:lstStyle>
          <a:p>
            <a:pPr algn="ctr" fontAlgn="auto">
              <a:spcBef>
                <a:spcPts val="0"/>
              </a:spcBef>
              <a:spcAft>
                <a:spcPts val="0"/>
              </a:spcAft>
              <a:defRPr/>
            </a:pPr>
            <a:r>
              <a:rPr lang="en-US" dirty="0"/>
              <a:t>Department of Electronics &amp; Telecommunication Engineering</a:t>
            </a:r>
          </a:p>
        </p:txBody>
      </p:sp>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91440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93395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4">
            <a:extLst>
              <a:ext uri="{FF2B5EF4-FFF2-40B4-BE49-F238E27FC236}">
                <a16:creationId xmlns="" xmlns:a16="http://schemas.microsoft.com/office/drawing/2014/main" id="{8FD4188A-9433-D3B3-4A1D-A3829747A5B7}"/>
              </a:ext>
            </a:extLst>
          </p:cNvPr>
          <p:cNvSpPr>
            <a:spLocks noGrp="1"/>
          </p:cNvSpPr>
          <p:nvPr>
            <p:ph type="dt" sz="half" idx="10"/>
          </p:nvPr>
        </p:nvSpPr>
        <p:spPr/>
        <p:txBody>
          <a:bodyPr/>
          <a:lstStyle>
            <a:lvl1pPr>
              <a:defRPr/>
            </a:lvl1pPr>
          </a:lstStyle>
          <a:p>
            <a:pPr>
              <a:defRPr/>
            </a:pPr>
            <a:fld id="{0BE8F636-F804-42C8-AF34-AD8563793E82}" type="datetimeFigureOut">
              <a:rPr lang="en-US"/>
              <a:pPr>
                <a:defRPr/>
              </a:pPr>
              <a:t>8/28/2023</a:t>
            </a:fld>
            <a:endParaRPr lang="en-US"/>
          </a:p>
        </p:txBody>
      </p:sp>
      <p:sp>
        <p:nvSpPr>
          <p:cNvPr id="8" name="Footer Placeholder 5">
            <a:extLst>
              <a:ext uri="{FF2B5EF4-FFF2-40B4-BE49-F238E27FC236}">
                <a16:creationId xmlns="" xmlns:a16="http://schemas.microsoft.com/office/drawing/2014/main" id="{53AF931B-7A7F-59CE-6265-E5316C4B9B3B}"/>
              </a:ext>
            </a:extLst>
          </p:cNvPr>
          <p:cNvSpPr>
            <a:spLocks noGrp="1"/>
          </p:cNvSpPr>
          <p:nvPr>
            <p:ph type="ftr" sz="quarter" idx="11"/>
          </p:nvPr>
        </p:nvSpPr>
        <p:spPr/>
        <p:txBody>
          <a:bodyPr/>
          <a:lstStyle>
            <a:lvl1pPr>
              <a:defRPr/>
            </a:lvl1pPr>
          </a:lstStyle>
          <a:p>
            <a:pPr>
              <a:defRPr/>
            </a:pPr>
            <a:endParaRPr lang="en-US"/>
          </a:p>
        </p:txBody>
      </p:sp>
      <p:sp>
        <p:nvSpPr>
          <p:cNvPr id="10" name="Slide Number Placeholder 6">
            <a:extLst>
              <a:ext uri="{FF2B5EF4-FFF2-40B4-BE49-F238E27FC236}">
                <a16:creationId xmlns="" xmlns:a16="http://schemas.microsoft.com/office/drawing/2014/main" id="{AEAFFDA6-7EEC-0F6D-9386-8B49993554F4}"/>
              </a:ext>
            </a:extLst>
          </p:cNvPr>
          <p:cNvSpPr>
            <a:spLocks noGrp="1"/>
          </p:cNvSpPr>
          <p:nvPr>
            <p:ph type="sldNum" sz="quarter" idx="12"/>
          </p:nvPr>
        </p:nvSpPr>
        <p:spPr/>
        <p:txBody>
          <a:bodyPr/>
          <a:lstStyle>
            <a:lvl1pPr>
              <a:defRPr/>
            </a:lvl1pPr>
          </a:lstStyle>
          <a:p>
            <a:fld id="{2EEB401F-351F-4962-AD31-1CC154AA13AF}" type="slidenum">
              <a:rPr lang="en-US" altLang="en-US"/>
              <a:pPr/>
              <a:t>‹#›</a:t>
            </a:fld>
            <a:endParaRPr lang="en-US" altLang="en-US"/>
          </a:p>
        </p:txBody>
      </p:sp>
    </p:spTree>
    <p:extLst>
      <p:ext uri="{BB962C8B-B14F-4D97-AF65-F5344CB8AC3E}">
        <p14:creationId xmlns:p14="http://schemas.microsoft.com/office/powerpoint/2010/main" val="3162198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FBA6AB72-CEB2-F12D-39EB-61BB84094CCC}"/>
              </a:ext>
            </a:extLst>
          </p:cNvPr>
          <p:cNvSpPr txBox="1"/>
          <p:nvPr userDrawn="1"/>
        </p:nvSpPr>
        <p:spPr>
          <a:xfrm>
            <a:off x="0" y="1"/>
            <a:ext cx="9171432" cy="646331"/>
          </a:xfrm>
          <a:prstGeom prst="rect">
            <a:avLst/>
          </a:prstGeom>
          <a:solidFill>
            <a:schemeClr val="accent1">
              <a:lumMod val="60000"/>
              <a:lumOff val="40000"/>
            </a:schemeClr>
          </a:solidFill>
          <a:effectLst/>
          <a:scene3d>
            <a:camera prst="orthographicFront"/>
            <a:lightRig rig="threePt" dir="t"/>
          </a:scene3d>
          <a:sp3d>
            <a:bevelT w="139700" h="139700" prst="divot"/>
          </a:sp3d>
        </p:spPr>
        <p:txBody>
          <a:bodyPr>
            <a:spAutoFit/>
          </a:bodyPr>
          <a:lstStyle/>
          <a:p>
            <a:pPr algn="ctr" fontAlgn="auto">
              <a:spcBef>
                <a:spcPts val="600"/>
              </a:spcBef>
              <a:spcAft>
                <a:spcPts val="0"/>
              </a:spcAft>
              <a:defRPr/>
            </a:pPr>
            <a:r>
              <a:rPr lang="en-US" sz="3200" b="1" dirty="0">
                <a:solidFill>
                  <a:schemeClr val="accent6">
                    <a:lumMod val="20000"/>
                    <a:lumOff val="80000"/>
                  </a:schemeClr>
                </a:solidFill>
                <a:latin typeface="Times New Roman" pitchFamily="18" charset="0"/>
                <a:cs typeface="Times New Roman" pitchFamily="18" charset="0"/>
              </a:rPr>
              <a:t>   </a:t>
            </a:r>
            <a:endParaRPr lang="en-US" sz="500" b="1" dirty="0">
              <a:solidFill>
                <a:schemeClr val="accent6">
                  <a:lumMod val="20000"/>
                  <a:lumOff val="80000"/>
                </a:schemeClr>
              </a:solidFill>
              <a:latin typeface="+mn-lt"/>
              <a:cs typeface="+mn-cs"/>
            </a:endParaRPr>
          </a:p>
          <a:p>
            <a:pPr fontAlgn="auto">
              <a:spcBef>
                <a:spcPts val="0"/>
              </a:spcBef>
              <a:spcAft>
                <a:spcPts val="0"/>
              </a:spcAft>
              <a:defRPr/>
            </a:pPr>
            <a:endParaRPr lang="en-US" sz="400" b="1" dirty="0">
              <a:solidFill>
                <a:srgbClr val="FFC000"/>
              </a:solidFill>
              <a:latin typeface="Times New Roman" pitchFamily="18" charset="0"/>
              <a:cs typeface="Times New Roman" pitchFamily="18" charset="0"/>
            </a:endParaRPr>
          </a:p>
        </p:txBody>
      </p:sp>
      <p:cxnSp>
        <p:nvCxnSpPr>
          <p:cNvPr id="6" name="Straight Connector 5">
            <a:extLst>
              <a:ext uri="{FF2B5EF4-FFF2-40B4-BE49-F238E27FC236}">
                <a16:creationId xmlns="" xmlns:a16="http://schemas.microsoft.com/office/drawing/2014/main" id="{63C6C1F4-30B8-0D70-0B5F-7CE8C4CC10CB}"/>
              </a:ext>
            </a:extLst>
          </p:cNvPr>
          <p:cNvCxnSpPr/>
          <p:nvPr userDrawn="1"/>
        </p:nvCxnSpPr>
        <p:spPr>
          <a:xfrm>
            <a:off x="0" y="6477000"/>
            <a:ext cx="9144000" cy="0"/>
          </a:xfrm>
          <a:prstGeom prst="line">
            <a:avLst/>
          </a:prstGeom>
          <a:ln>
            <a:solidFill>
              <a:schemeClr val="tx1">
                <a:lumMod val="65000"/>
                <a:lumOff val="35000"/>
              </a:schemeClr>
            </a:solidFill>
          </a:ln>
        </p:spPr>
        <p:style>
          <a:lnRef idx="3">
            <a:schemeClr val="dk1"/>
          </a:lnRef>
          <a:fillRef idx="0">
            <a:schemeClr val="dk1"/>
          </a:fillRef>
          <a:effectRef idx="2">
            <a:schemeClr val="dk1"/>
          </a:effectRef>
          <a:fontRef idx="minor">
            <a:schemeClr val="tx1"/>
          </a:fontRef>
        </p:style>
      </p:cxnSp>
      <p:sp>
        <p:nvSpPr>
          <p:cNvPr id="7" name="Date Placeholder 3">
            <a:extLst>
              <a:ext uri="{FF2B5EF4-FFF2-40B4-BE49-F238E27FC236}">
                <a16:creationId xmlns="" xmlns:a16="http://schemas.microsoft.com/office/drawing/2014/main" id="{FF4CE77B-E534-8AFB-87C8-123A02AE87C9}"/>
              </a:ext>
            </a:extLst>
          </p:cNvPr>
          <p:cNvSpPr txBox="1">
            <a:spLocks/>
          </p:cNvSpPr>
          <p:nvPr userDrawn="1"/>
        </p:nvSpPr>
        <p:spPr>
          <a:xfrm>
            <a:off x="304800" y="6492875"/>
            <a:ext cx="2133600" cy="365125"/>
          </a:xfrm>
          <a:prstGeom prst="rect">
            <a:avLst/>
          </a:prstGeom>
        </p:spPr>
        <p:txBody>
          <a:bodyPr/>
          <a:lstStyle>
            <a:lvl1pPr>
              <a:defRPr sz="1200" b="1">
                <a:solidFill>
                  <a:srgbClr val="C00000"/>
                </a:solidFill>
              </a:defRPr>
            </a:lvl1pPr>
          </a:lstStyle>
          <a:p>
            <a:pPr fontAlgn="auto">
              <a:spcBef>
                <a:spcPts val="0"/>
              </a:spcBef>
              <a:spcAft>
                <a:spcPts val="0"/>
              </a:spcAft>
              <a:defRPr/>
            </a:pPr>
            <a:fld id="{7A94AE8C-280C-4674-8E56-7AB46455F251}" type="datetimeFigureOut">
              <a:rPr lang="en-US" smtClean="0">
                <a:latin typeface="+mn-lt"/>
                <a:cs typeface="+mn-cs"/>
              </a:rPr>
              <a:pPr fontAlgn="auto">
                <a:spcBef>
                  <a:spcPts val="0"/>
                </a:spcBef>
                <a:spcAft>
                  <a:spcPts val="0"/>
                </a:spcAft>
                <a:defRPr/>
              </a:pPr>
              <a:t>8/28/2023</a:t>
            </a:fld>
            <a:endParaRPr lang="en-US" dirty="0">
              <a:latin typeface="+mn-lt"/>
              <a:cs typeface="+mn-cs"/>
            </a:endParaRPr>
          </a:p>
        </p:txBody>
      </p:sp>
      <p:sp>
        <p:nvSpPr>
          <p:cNvPr id="8" name="Footer Placeholder 4">
            <a:extLst>
              <a:ext uri="{FF2B5EF4-FFF2-40B4-BE49-F238E27FC236}">
                <a16:creationId xmlns="" xmlns:a16="http://schemas.microsoft.com/office/drawing/2014/main" id="{DF847E17-76E2-7708-B3CA-BE95C9E7EFBE}"/>
              </a:ext>
            </a:extLst>
          </p:cNvPr>
          <p:cNvSpPr txBox="1">
            <a:spLocks/>
          </p:cNvSpPr>
          <p:nvPr userDrawn="1"/>
        </p:nvSpPr>
        <p:spPr>
          <a:xfrm>
            <a:off x="1676400" y="6492875"/>
            <a:ext cx="5791200" cy="365125"/>
          </a:xfrm>
          <a:prstGeom prst="rect">
            <a:avLst/>
          </a:prstGeom>
        </p:spPr>
        <p:txBody>
          <a:bodyPr/>
          <a:lstStyle>
            <a:lvl1pPr>
              <a:defRPr sz="1200" b="1">
                <a:solidFill>
                  <a:srgbClr val="C00000"/>
                </a:solidFill>
                <a:latin typeface="Times New Roman" pitchFamily="18" charset="0"/>
                <a:cs typeface="Times New Roman" pitchFamily="18" charset="0"/>
              </a:defRPr>
            </a:lvl1pPr>
          </a:lstStyle>
          <a:p>
            <a:pPr algn="ctr" fontAlgn="auto">
              <a:spcBef>
                <a:spcPts val="0"/>
              </a:spcBef>
              <a:spcAft>
                <a:spcPts val="0"/>
              </a:spcAft>
              <a:defRPr/>
            </a:pPr>
            <a:r>
              <a:rPr lang="en-US" dirty="0"/>
              <a:t>Department of Electronics &amp; Telecommunication Engineering</a:t>
            </a:r>
          </a:p>
        </p:txBody>
      </p:sp>
      <p:sp>
        <p:nvSpPr>
          <p:cNvPr id="2" name="Title 1"/>
          <p:cNvSpPr>
            <a:spLocks noGrp="1"/>
          </p:cNvSpPr>
          <p:nvPr>
            <p:ph type="title"/>
          </p:nvPr>
        </p:nvSpPr>
        <p:spPr>
          <a:xfrm>
            <a:off x="914400" y="273050"/>
            <a:ext cx="77724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half" idx="4"/>
          </p:nvPr>
        </p:nvSpPr>
        <p:spPr>
          <a:xfrm>
            <a:off x="49530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6">
            <a:extLst>
              <a:ext uri="{FF2B5EF4-FFF2-40B4-BE49-F238E27FC236}">
                <a16:creationId xmlns="" xmlns:a16="http://schemas.microsoft.com/office/drawing/2014/main" id="{07F23483-ED01-A5FA-9D80-D03B89AC6FB2}"/>
              </a:ext>
            </a:extLst>
          </p:cNvPr>
          <p:cNvSpPr>
            <a:spLocks noGrp="1"/>
          </p:cNvSpPr>
          <p:nvPr>
            <p:ph type="dt" sz="half" idx="10"/>
          </p:nvPr>
        </p:nvSpPr>
        <p:spPr/>
        <p:txBody>
          <a:bodyPr/>
          <a:lstStyle>
            <a:lvl1pPr>
              <a:defRPr/>
            </a:lvl1pPr>
          </a:lstStyle>
          <a:p>
            <a:pPr>
              <a:defRPr/>
            </a:pPr>
            <a:fld id="{995FF93C-167D-4383-AC7A-389AAC594A93}" type="datetimeFigureOut">
              <a:rPr lang="en-US"/>
              <a:pPr>
                <a:defRPr/>
              </a:pPr>
              <a:t>8/28/2023</a:t>
            </a:fld>
            <a:endParaRPr lang="en-US"/>
          </a:p>
        </p:txBody>
      </p:sp>
      <p:sp>
        <p:nvSpPr>
          <p:cNvPr id="10" name="Footer Placeholder 7">
            <a:extLst>
              <a:ext uri="{FF2B5EF4-FFF2-40B4-BE49-F238E27FC236}">
                <a16:creationId xmlns="" xmlns:a16="http://schemas.microsoft.com/office/drawing/2014/main" id="{957FE5A1-6F4F-C229-2EBC-3B6A573A2B2F}"/>
              </a:ext>
            </a:extLst>
          </p:cNvPr>
          <p:cNvSpPr>
            <a:spLocks noGrp="1"/>
          </p:cNvSpPr>
          <p:nvPr>
            <p:ph type="ftr" sz="quarter" idx="11"/>
          </p:nvPr>
        </p:nvSpPr>
        <p:spPr/>
        <p:txBody>
          <a:bodyPr/>
          <a:lstStyle>
            <a:lvl1pPr>
              <a:defRPr/>
            </a:lvl1pPr>
          </a:lstStyle>
          <a:p>
            <a:pPr>
              <a:defRPr/>
            </a:pPr>
            <a:endParaRPr lang="en-US"/>
          </a:p>
        </p:txBody>
      </p:sp>
      <p:sp>
        <p:nvSpPr>
          <p:cNvPr id="12" name="Slide Number Placeholder 8">
            <a:extLst>
              <a:ext uri="{FF2B5EF4-FFF2-40B4-BE49-F238E27FC236}">
                <a16:creationId xmlns="" xmlns:a16="http://schemas.microsoft.com/office/drawing/2014/main" id="{FFB339F3-DF2F-94D6-D7FC-34BB2E557731}"/>
              </a:ext>
            </a:extLst>
          </p:cNvPr>
          <p:cNvSpPr>
            <a:spLocks noGrp="1"/>
          </p:cNvSpPr>
          <p:nvPr>
            <p:ph type="sldNum" sz="quarter" idx="12"/>
          </p:nvPr>
        </p:nvSpPr>
        <p:spPr/>
        <p:txBody>
          <a:bodyPr/>
          <a:lstStyle>
            <a:lvl1pPr>
              <a:defRPr/>
            </a:lvl1pPr>
          </a:lstStyle>
          <a:p>
            <a:fld id="{6FBB7E91-79AD-4C64-B0B7-8A90CBCAAF0C}" type="slidenum">
              <a:rPr lang="en-US" altLang="en-US"/>
              <a:pPr/>
              <a:t>‹#›</a:t>
            </a:fld>
            <a:endParaRPr lang="en-US" altLang="en-US"/>
          </a:p>
        </p:txBody>
      </p:sp>
    </p:spTree>
    <p:extLst>
      <p:ext uri="{BB962C8B-B14F-4D97-AF65-F5344CB8AC3E}">
        <p14:creationId xmlns:p14="http://schemas.microsoft.com/office/powerpoint/2010/main" val="1252836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E8C328E-5323-72A7-E34B-52546069DA41}"/>
              </a:ext>
            </a:extLst>
          </p:cNvPr>
          <p:cNvSpPr txBox="1"/>
          <p:nvPr userDrawn="1"/>
        </p:nvSpPr>
        <p:spPr>
          <a:xfrm>
            <a:off x="0" y="1"/>
            <a:ext cx="9171432" cy="646331"/>
          </a:xfrm>
          <a:prstGeom prst="rect">
            <a:avLst/>
          </a:prstGeom>
          <a:solidFill>
            <a:schemeClr val="accent1">
              <a:lumMod val="60000"/>
              <a:lumOff val="40000"/>
            </a:schemeClr>
          </a:solidFill>
          <a:effectLst/>
          <a:scene3d>
            <a:camera prst="orthographicFront"/>
            <a:lightRig rig="threePt" dir="t"/>
          </a:scene3d>
          <a:sp3d>
            <a:bevelT w="139700" h="139700" prst="divot"/>
          </a:sp3d>
        </p:spPr>
        <p:txBody>
          <a:bodyPr>
            <a:spAutoFit/>
          </a:bodyPr>
          <a:lstStyle/>
          <a:p>
            <a:pPr algn="ctr" fontAlgn="auto">
              <a:spcBef>
                <a:spcPts val="600"/>
              </a:spcBef>
              <a:spcAft>
                <a:spcPts val="0"/>
              </a:spcAft>
              <a:defRPr/>
            </a:pPr>
            <a:r>
              <a:rPr lang="en-US" sz="3200" b="1" dirty="0">
                <a:solidFill>
                  <a:schemeClr val="accent6">
                    <a:lumMod val="20000"/>
                    <a:lumOff val="80000"/>
                  </a:schemeClr>
                </a:solidFill>
                <a:latin typeface="Times New Roman" pitchFamily="18" charset="0"/>
                <a:cs typeface="Times New Roman" pitchFamily="18" charset="0"/>
              </a:rPr>
              <a:t>   </a:t>
            </a:r>
            <a:endParaRPr lang="en-US" sz="500" b="1" dirty="0">
              <a:solidFill>
                <a:schemeClr val="accent6">
                  <a:lumMod val="20000"/>
                  <a:lumOff val="80000"/>
                </a:schemeClr>
              </a:solidFill>
              <a:latin typeface="+mn-lt"/>
              <a:cs typeface="+mn-cs"/>
            </a:endParaRPr>
          </a:p>
          <a:p>
            <a:pPr fontAlgn="auto">
              <a:spcBef>
                <a:spcPts val="0"/>
              </a:spcBef>
              <a:spcAft>
                <a:spcPts val="0"/>
              </a:spcAft>
              <a:defRPr/>
            </a:pPr>
            <a:endParaRPr lang="en-US" sz="400" b="1" dirty="0">
              <a:solidFill>
                <a:srgbClr val="FFC000"/>
              </a:solidFill>
              <a:latin typeface="Times New Roman" pitchFamily="18" charset="0"/>
              <a:cs typeface="Times New Roman" pitchFamily="18" charset="0"/>
            </a:endParaRPr>
          </a:p>
        </p:txBody>
      </p:sp>
      <p:cxnSp>
        <p:nvCxnSpPr>
          <p:cNvPr id="4" name="Straight Connector 3">
            <a:extLst>
              <a:ext uri="{FF2B5EF4-FFF2-40B4-BE49-F238E27FC236}">
                <a16:creationId xmlns="" xmlns:a16="http://schemas.microsoft.com/office/drawing/2014/main" id="{CB7D661D-B2A4-EBED-3DC1-4F010A3E38EB}"/>
              </a:ext>
            </a:extLst>
          </p:cNvPr>
          <p:cNvCxnSpPr/>
          <p:nvPr userDrawn="1"/>
        </p:nvCxnSpPr>
        <p:spPr>
          <a:xfrm>
            <a:off x="0" y="6477000"/>
            <a:ext cx="9144000" cy="0"/>
          </a:xfrm>
          <a:prstGeom prst="line">
            <a:avLst/>
          </a:prstGeom>
          <a:ln>
            <a:solidFill>
              <a:schemeClr val="tx1">
                <a:lumMod val="65000"/>
                <a:lumOff val="35000"/>
              </a:schemeClr>
            </a:solidFill>
          </a:ln>
        </p:spPr>
        <p:style>
          <a:lnRef idx="3">
            <a:schemeClr val="dk1"/>
          </a:lnRef>
          <a:fillRef idx="0">
            <a:schemeClr val="dk1"/>
          </a:fillRef>
          <a:effectRef idx="2">
            <a:schemeClr val="dk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5" name="Date Placeholder 2">
            <a:extLst>
              <a:ext uri="{FF2B5EF4-FFF2-40B4-BE49-F238E27FC236}">
                <a16:creationId xmlns="" xmlns:a16="http://schemas.microsoft.com/office/drawing/2014/main" id="{35845206-90F5-F234-311D-7DC00A8582C3}"/>
              </a:ext>
            </a:extLst>
          </p:cNvPr>
          <p:cNvSpPr>
            <a:spLocks noGrp="1"/>
          </p:cNvSpPr>
          <p:nvPr>
            <p:ph type="dt" sz="half" idx="10"/>
          </p:nvPr>
        </p:nvSpPr>
        <p:spPr/>
        <p:txBody>
          <a:bodyPr/>
          <a:lstStyle>
            <a:lvl1pPr>
              <a:defRPr/>
            </a:lvl1pPr>
          </a:lstStyle>
          <a:p>
            <a:pPr>
              <a:defRPr/>
            </a:pPr>
            <a:fld id="{7AF27471-DCD2-4E1F-B859-5936E64A2ADA}" type="datetimeFigureOut">
              <a:rPr lang="en-US"/>
              <a:pPr>
                <a:defRPr/>
              </a:pPr>
              <a:t>8/28/2023</a:t>
            </a:fld>
            <a:endParaRPr lang="en-US" dirty="0"/>
          </a:p>
        </p:txBody>
      </p:sp>
      <p:sp>
        <p:nvSpPr>
          <p:cNvPr id="6" name="Footer Placeholder 3">
            <a:extLst>
              <a:ext uri="{FF2B5EF4-FFF2-40B4-BE49-F238E27FC236}">
                <a16:creationId xmlns="" xmlns:a16="http://schemas.microsoft.com/office/drawing/2014/main" id="{84EE2398-34C8-6748-5E02-76B3A549455B}"/>
              </a:ext>
            </a:extLst>
          </p:cNvPr>
          <p:cNvSpPr>
            <a:spLocks noGrp="1"/>
          </p:cNvSpPr>
          <p:nvPr>
            <p:ph type="ftr" sz="quarter" idx="11"/>
          </p:nvPr>
        </p:nvSpPr>
        <p:spPr/>
        <p:txBody>
          <a:bodyPr/>
          <a:lstStyle>
            <a:lvl1pPr>
              <a:defRPr/>
            </a:lvl1pPr>
          </a:lstStyle>
          <a:p>
            <a:pPr>
              <a:defRPr/>
            </a:pPr>
            <a:r>
              <a:rPr lang="en-US"/>
              <a:t>Department of Electronics &amp; Telecommunication Engineering</a:t>
            </a:r>
            <a:endParaRPr lang="en-US" dirty="0"/>
          </a:p>
        </p:txBody>
      </p:sp>
      <p:sp>
        <p:nvSpPr>
          <p:cNvPr id="7" name="Slide Number Placeholder 4">
            <a:extLst>
              <a:ext uri="{FF2B5EF4-FFF2-40B4-BE49-F238E27FC236}">
                <a16:creationId xmlns="" xmlns:a16="http://schemas.microsoft.com/office/drawing/2014/main" id="{46D720EC-346D-6EF1-4D7B-E68734B7168D}"/>
              </a:ext>
            </a:extLst>
          </p:cNvPr>
          <p:cNvSpPr>
            <a:spLocks noGrp="1"/>
          </p:cNvSpPr>
          <p:nvPr>
            <p:ph type="sldNum" sz="quarter" idx="12"/>
          </p:nvPr>
        </p:nvSpPr>
        <p:spPr/>
        <p:txBody>
          <a:bodyPr/>
          <a:lstStyle>
            <a:lvl1pPr>
              <a:defRPr/>
            </a:lvl1pPr>
          </a:lstStyle>
          <a:p>
            <a:fld id="{F4DECB9D-58CD-40CB-ACA4-E642940E199D}" type="slidenum">
              <a:rPr lang="en-US" altLang="en-US"/>
              <a:pPr/>
              <a:t>‹#›</a:t>
            </a:fld>
            <a:endParaRPr lang="en-US" altLang="en-US"/>
          </a:p>
        </p:txBody>
      </p:sp>
    </p:spTree>
    <p:extLst>
      <p:ext uri="{BB962C8B-B14F-4D97-AF65-F5344CB8AC3E}">
        <p14:creationId xmlns:p14="http://schemas.microsoft.com/office/powerpoint/2010/main" val="761121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2FE994EF-ED3A-CB30-0D84-205436A6CAA0}"/>
              </a:ext>
            </a:extLst>
          </p:cNvPr>
          <p:cNvSpPr txBox="1"/>
          <p:nvPr userDrawn="1"/>
        </p:nvSpPr>
        <p:spPr>
          <a:xfrm>
            <a:off x="0" y="1"/>
            <a:ext cx="9171432" cy="646331"/>
          </a:xfrm>
          <a:prstGeom prst="rect">
            <a:avLst/>
          </a:prstGeom>
          <a:solidFill>
            <a:schemeClr val="accent1">
              <a:lumMod val="60000"/>
              <a:lumOff val="40000"/>
            </a:schemeClr>
          </a:solidFill>
          <a:effectLst/>
          <a:scene3d>
            <a:camera prst="orthographicFront"/>
            <a:lightRig rig="threePt" dir="t"/>
          </a:scene3d>
          <a:sp3d>
            <a:bevelT w="139700" h="139700" prst="divot"/>
          </a:sp3d>
        </p:spPr>
        <p:txBody>
          <a:bodyPr>
            <a:spAutoFit/>
          </a:bodyPr>
          <a:lstStyle/>
          <a:p>
            <a:pPr algn="ctr" fontAlgn="auto">
              <a:spcBef>
                <a:spcPts val="600"/>
              </a:spcBef>
              <a:spcAft>
                <a:spcPts val="0"/>
              </a:spcAft>
              <a:defRPr/>
            </a:pPr>
            <a:r>
              <a:rPr lang="en-US" sz="3200" b="1" dirty="0">
                <a:solidFill>
                  <a:schemeClr val="accent6">
                    <a:lumMod val="20000"/>
                    <a:lumOff val="80000"/>
                  </a:schemeClr>
                </a:solidFill>
                <a:latin typeface="Times New Roman" pitchFamily="18" charset="0"/>
                <a:cs typeface="Times New Roman" pitchFamily="18" charset="0"/>
              </a:rPr>
              <a:t>   </a:t>
            </a:r>
            <a:endParaRPr lang="en-US" sz="500" b="1" dirty="0">
              <a:solidFill>
                <a:schemeClr val="accent6">
                  <a:lumMod val="20000"/>
                  <a:lumOff val="80000"/>
                </a:schemeClr>
              </a:solidFill>
              <a:latin typeface="+mn-lt"/>
              <a:cs typeface="+mn-cs"/>
            </a:endParaRPr>
          </a:p>
          <a:p>
            <a:pPr fontAlgn="auto">
              <a:spcBef>
                <a:spcPts val="0"/>
              </a:spcBef>
              <a:spcAft>
                <a:spcPts val="0"/>
              </a:spcAft>
              <a:defRPr/>
            </a:pPr>
            <a:endParaRPr lang="en-US" sz="400" b="1" dirty="0">
              <a:solidFill>
                <a:srgbClr val="FFC000"/>
              </a:solidFill>
              <a:latin typeface="Times New Roman" pitchFamily="18" charset="0"/>
              <a:cs typeface="Times New Roman" pitchFamily="18" charset="0"/>
            </a:endParaRPr>
          </a:p>
        </p:txBody>
      </p:sp>
      <p:cxnSp>
        <p:nvCxnSpPr>
          <p:cNvPr id="3" name="Straight Connector 2">
            <a:extLst>
              <a:ext uri="{FF2B5EF4-FFF2-40B4-BE49-F238E27FC236}">
                <a16:creationId xmlns="" xmlns:a16="http://schemas.microsoft.com/office/drawing/2014/main" id="{95481E90-BDFA-D437-6473-6E846B7234EF}"/>
              </a:ext>
            </a:extLst>
          </p:cNvPr>
          <p:cNvCxnSpPr/>
          <p:nvPr userDrawn="1"/>
        </p:nvCxnSpPr>
        <p:spPr>
          <a:xfrm>
            <a:off x="0" y="6477000"/>
            <a:ext cx="9144000" cy="0"/>
          </a:xfrm>
          <a:prstGeom prst="line">
            <a:avLst/>
          </a:prstGeom>
          <a:ln>
            <a:solidFill>
              <a:schemeClr val="tx1">
                <a:lumMod val="65000"/>
                <a:lumOff val="35000"/>
              </a:schemeClr>
            </a:solidFill>
          </a:ln>
        </p:spPr>
        <p:style>
          <a:lnRef idx="3">
            <a:schemeClr val="dk1"/>
          </a:lnRef>
          <a:fillRef idx="0">
            <a:schemeClr val="dk1"/>
          </a:fillRef>
          <a:effectRef idx="2">
            <a:schemeClr val="dk1"/>
          </a:effectRef>
          <a:fontRef idx="minor">
            <a:schemeClr val="tx1"/>
          </a:fontRef>
        </p:style>
      </p:cxnSp>
      <p:sp>
        <p:nvSpPr>
          <p:cNvPr id="4" name="Date Placeholder 3">
            <a:extLst>
              <a:ext uri="{FF2B5EF4-FFF2-40B4-BE49-F238E27FC236}">
                <a16:creationId xmlns="" xmlns:a16="http://schemas.microsoft.com/office/drawing/2014/main" id="{141F0526-D2F1-D51F-451A-188A084D4EDF}"/>
              </a:ext>
            </a:extLst>
          </p:cNvPr>
          <p:cNvSpPr txBox="1">
            <a:spLocks/>
          </p:cNvSpPr>
          <p:nvPr userDrawn="1"/>
        </p:nvSpPr>
        <p:spPr>
          <a:xfrm>
            <a:off x="304800" y="6492875"/>
            <a:ext cx="2133600" cy="365125"/>
          </a:xfrm>
          <a:prstGeom prst="rect">
            <a:avLst/>
          </a:prstGeom>
        </p:spPr>
        <p:txBody>
          <a:bodyPr/>
          <a:lstStyle>
            <a:lvl1pPr>
              <a:defRPr sz="1200" b="1">
                <a:solidFill>
                  <a:srgbClr val="C00000"/>
                </a:solidFill>
              </a:defRPr>
            </a:lvl1pPr>
          </a:lstStyle>
          <a:p>
            <a:pPr fontAlgn="auto">
              <a:spcBef>
                <a:spcPts val="0"/>
              </a:spcBef>
              <a:spcAft>
                <a:spcPts val="0"/>
              </a:spcAft>
              <a:defRPr/>
            </a:pPr>
            <a:fld id="{7A94AE8C-280C-4674-8E56-7AB46455F251}" type="datetimeFigureOut">
              <a:rPr lang="en-US" smtClean="0">
                <a:latin typeface="+mn-lt"/>
                <a:cs typeface="+mn-cs"/>
              </a:rPr>
              <a:pPr fontAlgn="auto">
                <a:spcBef>
                  <a:spcPts val="0"/>
                </a:spcBef>
                <a:spcAft>
                  <a:spcPts val="0"/>
                </a:spcAft>
                <a:defRPr/>
              </a:pPr>
              <a:t>8/28/2023</a:t>
            </a:fld>
            <a:endParaRPr lang="en-US" dirty="0">
              <a:latin typeface="+mn-lt"/>
              <a:cs typeface="+mn-cs"/>
            </a:endParaRPr>
          </a:p>
        </p:txBody>
      </p:sp>
      <p:sp>
        <p:nvSpPr>
          <p:cNvPr id="5" name="Footer Placeholder 4">
            <a:extLst>
              <a:ext uri="{FF2B5EF4-FFF2-40B4-BE49-F238E27FC236}">
                <a16:creationId xmlns="" xmlns:a16="http://schemas.microsoft.com/office/drawing/2014/main" id="{6F5997FB-1026-8EF2-D7C0-EA02A10A2E42}"/>
              </a:ext>
            </a:extLst>
          </p:cNvPr>
          <p:cNvSpPr txBox="1">
            <a:spLocks/>
          </p:cNvSpPr>
          <p:nvPr userDrawn="1"/>
        </p:nvSpPr>
        <p:spPr>
          <a:xfrm>
            <a:off x="1676400" y="6492875"/>
            <a:ext cx="5791200" cy="365125"/>
          </a:xfrm>
          <a:prstGeom prst="rect">
            <a:avLst/>
          </a:prstGeom>
        </p:spPr>
        <p:txBody>
          <a:bodyPr/>
          <a:lstStyle>
            <a:lvl1pPr>
              <a:defRPr sz="1200" b="1">
                <a:solidFill>
                  <a:srgbClr val="C00000"/>
                </a:solidFill>
                <a:latin typeface="Times New Roman" pitchFamily="18" charset="0"/>
                <a:cs typeface="Times New Roman" pitchFamily="18" charset="0"/>
              </a:defRPr>
            </a:lvl1pPr>
          </a:lstStyle>
          <a:p>
            <a:pPr algn="ctr" fontAlgn="auto">
              <a:spcBef>
                <a:spcPts val="0"/>
              </a:spcBef>
              <a:spcAft>
                <a:spcPts val="0"/>
              </a:spcAft>
              <a:defRPr/>
            </a:pPr>
            <a:r>
              <a:rPr lang="en-US" dirty="0"/>
              <a:t>Department of Electronics &amp; Telecommunication Engineering</a:t>
            </a:r>
          </a:p>
        </p:txBody>
      </p:sp>
      <p:sp>
        <p:nvSpPr>
          <p:cNvPr id="6" name="Date Placeholder 1">
            <a:extLst>
              <a:ext uri="{FF2B5EF4-FFF2-40B4-BE49-F238E27FC236}">
                <a16:creationId xmlns="" xmlns:a16="http://schemas.microsoft.com/office/drawing/2014/main" id="{33D44E86-78F4-CFA2-CC03-1DF8F3A04827}"/>
              </a:ext>
            </a:extLst>
          </p:cNvPr>
          <p:cNvSpPr>
            <a:spLocks noGrp="1"/>
          </p:cNvSpPr>
          <p:nvPr>
            <p:ph type="dt" sz="half" idx="10"/>
          </p:nvPr>
        </p:nvSpPr>
        <p:spPr/>
        <p:txBody>
          <a:bodyPr/>
          <a:lstStyle>
            <a:lvl1pPr>
              <a:defRPr/>
            </a:lvl1pPr>
          </a:lstStyle>
          <a:p>
            <a:pPr>
              <a:defRPr/>
            </a:pPr>
            <a:fld id="{0B65F14B-7298-4CE8-990F-1A1DF0B65034}" type="datetimeFigureOut">
              <a:rPr lang="en-US"/>
              <a:pPr>
                <a:defRPr/>
              </a:pPr>
              <a:t>8/28/2023</a:t>
            </a:fld>
            <a:endParaRPr lang="en-US"/>
          </a:p>
        </p:txBody>
      </p:sp>
      <p:sp>
        <p:nvSpPr>
          <p:cNvPr id="7" name="Footer Placeholder 2">
            <a:extLst>
              <a:ext uri="{FF2B5EF4-FFF2-40B4-BE49-F238E27FC236}">
                <a16:creationId xmlns="" xmlns:a16="http://schemas.microsoft.com/office/drawing/2014/main" id="{6BF076E5-7432-A7FC-2326-16CC8580CBA0}"/>
              </a:ext>
            </a:extLst>
          </p:cNvPr>
          <p:cNvSpPr>
            <a:spLocks noGrp="1"/>
          </p:cNvSpPr>
          <p:nvPr>
            <p:ph type="ftr" sz="quarter" idx="11"/>
          </p:nvPr>
        </p:nvSpPr>
        <p:spPr/>
        <p:txBody>
          <a:bodyPr/>
          <a:lstStyle>
            <a:lvl1pPr>
              <a:defRPr/>
            </a:lvl1pPr>
          </a:lstStyle>
          <a:p>
            <a:pPr>
              <a:defRPr/>
            </a:pPr>
            <a:endParaRPr lang="en-US"/>
          </a:p>
        </p:txBody>
      </p:sp>
      <p:sp>
        <p:nvSpPr>
          <p:cNvPr id="8" name="Slide Number Placeholder 3">
            <a:extLst>
              <a:ext uri="{FF2B5EF4-FFF2-40B4-BE49-F238E27FC236}">
                <a16:creationId xmlns="" xmlns:a16="http://schemas.microsoft.com/office/drawing/2014/main" id="{192A0B4C-1BC8-65CD-CD95-4ABCEA812892}"/>
              </a:ext>
            </a:extLst>
          </p:cNvPr>
          <p:cNvSpPr>
            <a:spLocks noGrp="1"/>
          </p:cNvSpPr>
          <p:nvPr>
            <p:ph type="sldNum" sz="quarter" idx="12"/>
          </p:nvPr>
        </p:nvSpPr>
        <p:spPr/>
        <p:txBody>
          <a:bodyPr/>
          <a:lstStyle>
            <a:lvl1pPr>
              <a:defRPr/>
            </a:lvl1pPr>
          </a:lstStyle>
          <a:p>
            <a:fld id="{D35F2A17-8826-4EE1-9575-C512F293968D}" type="slidenum">
              <a:rPr lang="en-US" altLang="en-US"/>
              <a:pPr/>
              <a:t>‹#›</a:t>
            </a:fld>
            <a:endParaRPr lang="en-US" altLang="en-US"/>
          </a:p>
        </p:txBody>
      </p:sp>
    </p:spTree>
    <p:extLst>
      <p:ext uri="{BB962C8B-B14F-4D97-AF65-F5344CB8AC3E}">
        <p14:creationId xmlns:p14="http://schemas.microsoft.com/office/powerpoint/2010/main" val="9437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6096D18D-F880-FCEB-E4FE-6BEB3E52B529}"/>
              </a:ext>
            </a:extLst>
          </p:cNvPr>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useBgFill="1">
        <p:nvSpPr>
          <p:cNvPr id="5" name="Rounded Rectangle 11">
            <a:extLst>
              <a:ext uri="{FF2B5EF4-FFF2-40B4-BE49-F238E27FC236}">
                <a16:creationId xmlns="" xmlns:a16="http://schemas.microsoft.com/office/drawing/2014/main" id="{950416E0-D4AE-231F-3BA1-CB6104AA1B53}"/>
              </a:ext>
            </a:extLst>
          </p:cNvPr>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a:extLst>
              <a:ext uri="{FF2B5EF4-FFF2-40B4-BE49-F238E27FC236}">
                <a16:creationId xmlns="" xmlns:a16="http://schemas.microsoft.com/office/drawing/2014/main" id="{6957D0BC-A45A-EFC6-2198-48F54DAB8548}"/>
              </a:ext>
            </a:extLst>
          </p:cNvPr>
          <p:cNvSpPr>
            <a:spLocks noGrp="1"/>
          </p:cNvSpPr>
          <p:nvPr>
            <p:ph type="dt" sz="half" idx="10"/>
          </p:nvPr>
        </p:nvSpPr>
        <p:spPr/>
        <p:txBody>
          <a:bodyPr/>
          <a:lstStyle>
            <a:lvl1pPr>
              <a:defRPr/>
            </a:lvl1pPr>
          </a:lstStyle>
          <a:p>
            <a:pPr>
              <a:defRPr/>
            </a:pPr>
            <a:fld id="{819FC02B-DC0D-4FA2-8BC8-A81EFD6EFBF8}" type="datetimeFigureOut">
              <a:rPr lang="en-US"/>
              <a:pPr>
                <a:defRPr/>
              </a:pPr>
              <a:t>8/28/2023</a:t>
            </a:fld>
            <a:endParaRPr lang="en-US"/>
          </a:p>
        </p:txBody>
      </p:sp>
      <p:sp>
        <p:nvSpPr>
          <p:cNvPr id="7" name="Footer Placeholder 5">
            <a:extLst>
              <a:ext uri="{FF2B5EF4-FFF2-40B4-BE49-F238E27FC236}">
                <a16:creationId xmlns="" xmlns:a16="http://schemas.microsoft.com/office/drawing/2014/main" id="{9EC77C63-D79D-8511-68CA-F2DA1670C1E3}"/>
              </a:ext>
            </a:extLst>
          </p:cNvPr>
          <p:cNvSpPr>
            <a:spLocks noGrp="1"/>
          </p:cNvSpPr>
          <p:nvPr>
            <p:ph type="ftr" sz="quarter" idx="11"/>
          </p:nvPr>
        </p:nvSpPr>
        <p:spPr/>
        <p:txBody>
          <a:bodyPr/>
          <a:lstStyle>
            <a:lvl1pPr>
              <a:defRPr/>
            </a:lvl1pPr>
          </a:lstStyle>
          <a:p>
            <a:pPr>
              <a:defRPr/>
            </a:pPr>
            <a:endParaRPr lang="en-US"/>
          </a:p>
        </p:txBody>
      </p:sp>
      <p:sp>
        <p:nvSpPr>
          <p:cNvPr id="8" name="Slide Number Placeholder 6">
            <a:extLst>
              <a:ext uri="{FF2B5EF4-FFF2-40B4-BE49-F238E27FC236}">
                <a16:creationId xmlns="" xmlns:a16="http://schemas.microsoft.com/office/drawing/2014/main" id="{A3C76259-0AE4-9519-16F7-6C3679BD8A46}"/>
              </a:ext>
            </a:extLst>
          </p:cNvPr>
          <p:cNvSpPr>
            <a:spLocks noGrp="1"/>
          </p:cNvSpPr>
          <p:nvPr>
            <p:ph type="sldNum" sz="quarter" idx="12"/>
          </p:nvPr>
        </p:nvSpPr>
        <p:spPr/>
        <p:txBody>
          <a:bodyPr/>
          <a:lstStyle>
            <a:lvl1pPr>
              <a:defRPr/>
            </a:lvl1pPr>
          </a:lstStyle>
          <a:p>
            <a:fld id="{0A049464-523C-465E-B37D-18EA6D2E58F8}" type="slidenum">
              <a:rPr lang="en-US" altLang="en-US"/>
              <a:pPr/>
              <a:t>‹#›</a:t>
            </a:fld>
            <a:endParaRPr lang="en-US" altLang="en-US"/>
          </a:p>
        </p:txBody>
      </p:sp>
    </p:spTree>
    <p:extLst>
      <p:ext uri="{BB962C8B-B14F-4D97-AF65-F5344CB8AC3E}">
        <p14:creationId xmlns:p14="http://schemas.microsoft.com/office/powerpoint/2010/main" val="3548293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5C8F69FB-65A9-001D-2AD9-E90D394BAEA3}"/>
              </a:ext>
            </a:extLst>
          </p:cNvPr>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a:extLst>
              <a:ext uri="{FF2B5EF4-FFF2-40B4-BE49-F238E27FC236}">
                <a16:creationId xmlns="" xmlns:a16="http://schemas.microsoft.com/office/drawing/2014/main" id="{33D3507F-987E-BB24-9872-64A92CE2F086}"/>
              </a:ext>
            </a:extLst>
          </p:cNvPr>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a:extLst>
              <a:ext uri="{FF2B5EF4-FFF2-40B4-BE49-F238E27FC236}">
                <a16:creationId xmlns="" xmlns:a16="http://schemas.microsoft.com/office/drawing/2014/main" id="{F80AD3DC-3F24-882A-3011-0D5923E51813}"/>
              </a:ext>
            </a:extLst>
          </p:cNvPr>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a:t>Click icon to add picture</a:t>
            </a:r>
            <a:endParaRPr lang="en-US" noProof="0" dirty="0"/>
          </a:p>
        </p:txBody>
      </p:sp>
      <p:sp>
        <p:nvSpPr>
          <p:cNvPr id="8" name="Date Placeholder 4">
            <a:extLst>
              <a:ext uri="{FF2B5EF4-FFF2-40B4-BE49-F238E27FC236}">
                <a16:creationId xmlns="" xmlns:a16="http://schemas.microsoft.com/office/drawing/2014/main" id="{BC0D1D59-3F8B-A93B-0740-5E49D36CDBE9}"/>
              </a:ext>
            </a:extLst>
          </p:cNvPr>
          <p:cNvSpPr>
            <a:spLocks noGrp="1"/>
          </p:cNvSpPr>
          <p:nvPr>
            <p:ph type="dt" sz="half" idx="10"/>
          </p:nvPr>
        </p:nvSpPr>
        <p:spPr/>
        <p:txBody>
          <a:bodyPr/>
          <a:lstStyle>
            <a:lvl1pPr>
              <a:defRPr/>
            </a:lvl1pPr>
          </a:lstStyle>
          <a:p>
            <a:pPr>
              <a:defRPr/>
            </a:pPr>
            <a:fld id="{A423F5BC-9B0F-4AFB-955D-55CF56418A72}" type="datetimeFigureOut">
              <a:rPr lang="en-US"/>
              <a:pPr>
                <a:defRPr/>
              </a:pPr>
              <a:t>8/28/2023</a:t>
            </a:fld>
            <a:endParaRPr lang="en-US"/>
          </a:p>
        </p:txBody>
      </p:sp>
      <p:sp>
        <p:nvSpPr>
          <p:cNvPr id="9" name="Footer Placeholder 5">
            <a:extLst>
              <a:ext uri="{FF2B5EF4-FFF2-40B4-BE49-F238E27FC236}">
                <a16:creationId xmlns="" xmlns:a16="http://schemas.microsoft.com/office/drawing/2014/main" id="{D7ACB774-C1C7-0BBF-B11F-323D6F0C94F8}"/>
              </a:ext>
            </a:extLst>
          </p:cNvPr>
          <p:cNvSpPr>
            <a:spLocks noGrp="1"/>
          </p:cNvSpPr>
          <p:nvPr>
            <p:ph type="ftr" sz="quarter" idx="11"/>
          </p:nvPr>
        </p:nvSpPr>
        <p:spPr>
          <a:xfrm>
            <a:off x="914400" y="6172200"/>
            <a:ext cx="3886200" cy="457200"/>
          </a:xfrm>
        </p:spPr>
        <p:txBody>
          <a:bodyPr/>
          <a:lstStyle>
            <a:lvl1pPr>
              <a:defRPr/>
            </a:lvl1pPr>
          </a:lstStyle>
          <a:p>
            <a:pPr>
              <a:defRPr/>
            </a:pPr>
            <a:endParaRPr lang="en-US"/>
          </a:p>
        </p:txBody>
      </p:sp>
      <p:sp>
        <p:nvSpPr>
          <p:cNvPr id="10" name="Slide Number Placeholder 6">
            <a:extLst>
              <a:ext uri="{FF2B5EF4-FFF2-40B4-BE49-F238E27FC236}">
                <a16:creationId xmlns="" xmlns:a16="http://schemas.microsoft.com/office/drawing/2014/main" id="{DA38E54F-3D98-3B28-3944-A5E06AE64F01}"/>
              </a:ext>
            </a:extLst>
          </p:cNvPr>
          <p:cNvSpPr>
            <a:spLocks noGrp="1"/>
          </p:cNvSpPr>
          <p:nvPr>
            <p:ph type="sldNum" sz="quarter" idx="12"/>
          </p:nvPr>
        </p:nvSpPr>
        <p:spPr>
          <a:xfrm>
            <a:off x="146050" y="6208713"/>
            <a:ext cx="457200" cy="457200"/>
          </a:xfrm>
        </p:spPr>
        <p:txBody>
          <a:bodyPr/>
          <a:lstStyle>
            <a:lvl1pPr>
              <a:defRPr/>
            </a:lvl1pPr>
          </a:lstStyle>
          <a:p>
            <a:fld id="{5458E173-79BA-4A0F-AA8C-132FB2713BB6}" type="slidenum">
              <a:rPr lang="en-US" altLang="en-US"/>
              <a:pPr/>
              <a:t>‹#›</a:t>
            </a:fld>
            <a:endParaRPr lang="en-US" altLang="en-US"/>
          </a:p>
        </p:txBody>
      </p:sp>
    </p:spTree>
    <p:extLst>
      <p:ext uri="{BB962C8B-B14F-4D97-AF65-F5344CB8AC3E}">
        <p14:creationId xmlns:p14="http://schemas.microsoft.com/office/powerpoint/2010/main" val="1059150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DB483E1B-746D-F78D-81AB-CEC1C95BCD8A}"/>
              </a:ext>
            </a:extLst>
          </p:cNvPr>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8" name="Rounded Rectangle 7">
            <a:extLst>
              <a:ext uri="{FF2B5EF4-FFF2-40B4-BE49-F238E27FC236}">
                <a16:creationId xmlns="" xmlns:a16="http://schemas.microsoft.com/office/drawing/2014/main" id="{658DDC8F-61AF-742E-C756-874F54C11B47}"/>
              </a:ext>
            </a:extLst>
          </p:cNvPr>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1028" name="Title Placeholder 21">
            <a:extLst>
              <a:ext uri="{FF2B5EF4-FFF2-40B4-BE49-F238E27FC236}">
                <a16:creationId xmlns="" xmlns:a16="http://schemas.microsoft.com/office/drawing/2014/main" id="{2E775283-9911-F49F-555F-D88C0D0942F9}"/>
              </a:ext>
            </a:extLst>
          </p:cNvPr>
          <p:cNvSpPr>
            <a:spLocks noGrp="1"/>
          </p:cNvSpPr>
          <p:nvPr>
            <p:ph type="title"/>
          </p:nvPr>
        </p:nvSpPr>
        <p:spPr bwMode="auto">
          <a:xfrm>
            <a:off x="914400" y="27463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ltLang="en-US"/>
              <a:t>Click to edit Master title style</a:t>
            </a:r>
          </a:p>
        </p:txBody>
      </p:sp>
      <p:sp>
        <p:nvSpPr>
          <p:cNvPr id="1029" name="Text Placeholder 12">
            <a:extLst>
              <a:ext uri="{FF2B5EF4-FFF2-40B4-BE49-F238E27FC236}">
                <a16:creationId xmlns="" xmlns:a16="http://schemas.microsoft.com/office/drawing/2014/main" id="{95BDBC1B-CF39-8CA9-A31B-F7C23271DDF2}"/>
              </a:ext>
            </a:extLst>
          </p:cNvPr>
          <p:cNvSpPr>
            <a:spLocks noGrp="1"/>
          </p:cNvSpPr>
          <p:nvPr>
            <p:ph type="body" idx="1"/>
          </p:nvPr>
        </p:nvSpPr>
        <p:spPr bwMode="auto">
          <a:xfrm>
            <a:off x="914400" y="14478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a:extLst>
              <a:ext uri="{FF2B5EF4-FFF2-40B4-BE49-F238E27FC236}">
                <a16:creationId xmlns="" xmlns:a16="http://schemas.microsoft.com/office/drawing/2014/main" id="{1419B7F1-E2E1-3CD2-033A-EEAD3BBFE829}"/>
              </a:ext>
            </a:extLst>
          </p:cNvPr>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latin typeface="Arial" charset="0"/>
                <a:cs typeface="Arial" charset="0"/>
              </a:defRPr>
            </a:lvl1pPr>
          </a:lstStyle>
          <a:p>
            <a:pPr>
              <a:defRPr/>
            </a:pPr>
            <a:fld id="{5F1A2CBD-0277-4A90-8987-C701D647B23B}" type="datetimeFigureOut">
              <a:rPr lang="en-US"/>
              <a:pPr>
                <a:defRPr/>
              </a:pPr>
              <a:t>8/28/2023</a:t>
            </a:fld>
            <a:endParaRPr lang="en-US" dirty="0"/>
          </a:p>
        </p:txBody>
      </p:sp>
      <p:sp>
        <p:nvSpPr>
          <p:cNvPr id="3" name="Footer Placeholder 2">
            <a:extLst>
              <a:ext uri="{FF2B5EF4-FFF2-40B4-BE49-F238E27FC236}">
                <a16:creationId xmlns="" xmlns:a16="http://schemas.microsoft.com/office/drawing/2014/main" id="{78746AC6-C9D0-18A5-1FCA-739245851A17}"/>
              </a:ext>
            </a:extLst>
          </p:cNvPr>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latin typeface="Arial" charset="0"/>
                <a:cs typeface="Arial" charset="0"/>
              </a:defRPr>
            </a:lvl1pPr>
          </a:lstStyle>
          <a:p>
            <a:pPr>
              <a:defRPr/>
            </a:pPr>
            <a:r>
              <a:rPr lang="en-US"/>
              <a:t>Department of Electronics &amp; Telecommunication Engineering</a:t>
            </a:r>
            <a:endParaRPr lang="en-US" dirty="0"/>
          </a:p>
        </p:txBody>
      </p:sp>
      <p:sp>
        <p:nvSpPr>
          <p:cNvPr id="23" name="Slide Number Placeholder 22">
            <a:extLst>
              <a:ext uri="{FF2B5EF4-FFF2-40B4-BE49-F238E27FC236}">
                <a16:creationId xmlns="" xmlns:a16="http://schemas.microsoft.com/office/drawing/2014/main" id="{8D2F377F-7F3F-5833-2BBB-5FB45AE96037}"/>
              </a:ext>
            </a:extLst>
          </p:cNvPr>
          <p:cNvSpPr>
            <a:spLocks noGrp="1"/>
          </p:cNvSpPr>
          <p:nvPr>
            <p:ph type="sldNum" sz="quarter" idx="4"/>
          </p:nvPr>
        </p:nvSpPr>
        <p:spPr>
          <a:xfrm>
            <a:off x="146050" y="6210300"/>
            <a:ext cx="457200" cy="45720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lgn="ctr">
              <a:defRPr sz="1400">
                <a:solidFill>
                  <a:srgbClr val="FFFFFF"/>
                </a:solidFill>
                <a:latin typeface="Franklin Gothic Book" panose="020B0503020102020204" pitchFamily="34" charset="0"/>
              </a:defRPr>
            </a:lvl1pPr>
          </a:lstStyle>
          <a:p>
            <a:fld id="{73CE7A2C-6187-4927-9456-251F6E5BBF31}" type="slidenum">
              <a:rPr lang="en-US" altLang="en-US"/>
              <a:pPr/>
              <a:t>‹#›</a:t>
            </a:fld>
            <a:endParaRPr lang="en-US" altLang="en-US"/>
          </a:p>
        </p:txBody>
      </p:sp>
      <p:sp>
        <p:nvSpPr>
          <p:cNvPr id="10" name="TextBox 9">
            <a:extLst>
              <a:ext uri="{FF2B5EF4-FFF2-40B4-BE49-F238E27FC236}">
                <a16:creationId xmlns="" xmlns:a16="http://schemas.microsoft.com/office/drawing/2014/main" id="{E300F8B5-48DE-5733-F5BE-5410A0326477}"/>
              </a:ext>
            </a:extLst>
          </p:cNvPr>
          <p:cNvSpPr txBox="1"/>
          <p:nvPr userDrawn="1"/>
        </p:nvSpPr>
        <p:spPr>
          <a:xfrm>
            <a:off x="0" y="1"/>
            <a:ext cx="9171432" cy="646331"/>
          </a:xfrm>
          <a:prstGeom prst="rect">
            <a:avLst/>
          </a:prstGeom>
          <a:solidFill>
            <a:schemeClr val="tx2">
              <a:lumMod val="40000"/>
              <a:lumOff val="60000"/>
            </a:schemeClr>
          </a:solidFill>
          <a:ln>
            <a:solidFill>
              <a:schemeClr val="tx1">
                <a:lumMod val="75000"/>
                <a:lumOff val="25000"/>
              </a:schemeClr>
            </a:solidFill>
          </a:ln>
          <a:effectLst/>
          <a:scene3d>
            <a:camera prst="orthographicFront"/>
            <a:lightRig rig="threePt" dir="t"/>
          </a:scene3d>
          <a:sp3d>
            <a:bevelT w="139700" h="139700" prst="divot"/>
          </a:sp3d>
        </p:spPr>
        <p:txBody>
          <a:bodyPr>
            <a:spAutoFit/>
          </a:bodyPr>
          <a:lstStyle/>
          <a:p>
            <a:pPr algn="ctr" fontAlgn="auto">
              <a:spcBef>
                <a:spcPts val="600"/>
              </a:spcBef>
              <a:spcAft>
                <a:spcPts val="0"/>
              </a:spcAft>
              <a:defRPr/>
            </a:pPr>
            <a:r>
              <a:rPr lang="en-US" sz="3200" b="1" dirty="0">
                <a:solidFill>
                  <a:schemeClr val="accent6">
                    <a:lumMod val="20000"/>
                    <a:lumOff val="80000"/>
                  </a:schemeClr>
                </a:solidFill>
                <a:latin typeface="Times New Roman" pitchFamily="18" charset="0"/>
                <a:cs typeface="Times New Roman" pitchFamily="18" charset="0"/>
              </a:rPr>
              <a:t>   </a:t>
            </a:r>
            <a:endParaRPr lang="en-US" sz="500" b="1" dirty="0">
              <a:solidFill>
                <a:schemeClr val="accent6">
                  <a:lumMod val="20000"/>
                  <a:lumOff val="80000"/>
                </a:schemeClr>
              </a:solidFill>
              <a:latin typeface="+mn-lt"/>
              <a:cs typeface="+mn-cs"/>
            </a:endParaRPr>
          </a:p>
          <a:p>
            <a:pPr fontAlgn="auto">
              <a:spcBef>
                <a:spcPts val="0"/>
              </a:spcBef>
              <a:spcAft>
                <a:spcPts val="0"/>
              </a:spcAft>
              <a:defRPr/>
            </a:pPr>
            <a:endParaRPr lang="en-US" sz="400" b="1" dirty="0">
              <a:solidFill>
                <a:srgbClr val="FFC000"/>
              </a:solidFill>
              <a:latin typeface="Times New Roman" pitchFamily="18" charset="0"/>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4179" r:id="rId1"/>
    <p:sldLayoutId id="2147484178" r:id="rId2"/>
    <p:sldLayoutId id="2147484180" r:id="rId3"/>
    <p:sldLayoutId id="2147484181" r:id="rId4"/>
    <p:sldLayoutId id="2147484182" r:id="rId5"/>
    <p:sldLayoutId id="2147484183" r:id="rId6"/>
    <p:sldLayoutId id="2147484184" r:id="rId7"/>
    <p:sldLayoutId id="2147484185" r:id="rId8"/>
    <p:sldLayoutId id="2147484186" r:id="rId9"/>
    <p:sldLayoutId id="2147484187" r:id="rId10"/>
    <p:sldLayoutId id="2147484188" r:id="rId11"/>
    <p:sldLayoutId id="2147484189" r:id="rId12"/>
    <p:sldLayoutId id="2147484190" r:id="rId13"/>
  </p:sldLayoutIdLst>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a:defRPr>
      </a:lvl2pPr>
      <a:lvl3pPr algn="l" rtl="0" eaLnBrk="0" fontAlgn="base" hangingPunct="0">
        <a:spcBef>
          <a:spcPct val="0"/>
        </a:spcBef>
        <a:spcAft>
          <a:spcPct val="0"/>
        </a:spcAft>
        <a:defRPr sz="4000">
          <a:solidFill>
            <a:schemeClr val="tx2"/>
          </a:solidFill>
          <a:latin typeface="Franklin Gothic Book"/>
        </a:defRPr>
      </a:lvl3pPr>
      <a:lvl4pPr algn="l" rtl="0" eaLnBrk="0" fontAlgn="base" hangingPunct="0">
        <a:spcBef>
          <a:spcPct val="0"/>
        </a:spcBef>
        <a:spcAft>
          <a:spcPct val="0"/>
        </a:spcAft>
        <a:defRPr sz="4000">
          <a:solidFill>
            <a:schemeClr val="tx2"/>
          </a:solidFill>
          <a:latin typeface="Franklin Gothic Book"/>
        </a:defRPr>
      </a:lvl4pPr>
      <a:lvl5pPr algn="l" rtl="0" eaLnBrk="0" fontAlgn="base" hangingPunct="0">
        <a:spcBef>
          <a:spcPct val="0"/>
        </a:spcBef>
        <a:spcAft>
          <a:spcPct val="0"/>
        </a:spcAft>
        <a:defRPr sz="4000">
          <a:solidFill>
            <a:schemeClr val="tx2"/>
          </a:solidFill>
          <a:latin typeface="Franklin Gothic Book"/>
        </a:defRPr>
      </a:lvl5pPr>
      <a:lvl6pPr marL="457200" algn="l" rtl="0" fontAlgn="base">
        <a:spcBef>
          <a:spcPct val="0"/>
        </a:spcBef>
        <a:spcAft>
          <a:spcPct val="0"/>
        </a:spcAft>
        <a:defRPr sz="4000">
          <a:solidFill>
            <a:schemeClr val="tx2"/>
          </a:solidFill>
          <a:latin typeface="Franklin Gothic Book"/>
        </a:defRPr>
      </a:lvl6pPr>
      <a:lvl7pPr marL="914400" algn="l" rtl="0" fontAlgn="base">
        <a:spcBef>
          <a:spcPct val="0"/>
        </a:spcBef>
        <a:spcAft>
          <a:spcPct val="0"/>
        </a:spcAft>
        <a:defRPr sz="4000">
          <a:solidFill>
            <a:schemeClr val="tx2"/>
          </a:solidFill>
          <a:latin typeface="Franklin Gothic Book"/>
        </a:defRPr>
      </a:lvl7pPr>
      <a:lvl8pPr marL="1371600" algn="l" rtl="0" fontAlgn="base">
        <a:spcBef>
          <a:spcPct val="0"/>
        </a:spcBef>
        <a:spcAft>
          <a:spcPct val="0"/>
        </a:spcAft>
        <a:defRPr sz="4000">
          <a:solidFill>
            <a:schemeClr val="tx2"/>
          </a:solidFill>
          <a:latin typeface="Franklin Gothic Book"/>
        </a:defRPr>
      </a:lvl8pPr>
      <a:lvl9pPr marL="1828800" algn="l" rtl="0" fontAlgn="base">
        <a:spcBef>
          <a:spcPct val="0"/>
        </a:spcBef>
        <a:spcAft>
          <a:spcPct val="0"/>
        </a:spcAft>
        <a:defRPr sz="4000">
          <a:solidFill>
            <a:schemeClr val="tx2"/>
          </a:solidFill>
          <a:latin typeface="Franklin Gothic Book"/>
        </a:defRPr>
      </a:lvl9pPr>
    </p:titleStyle>
    <p:body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B2C1DB"/>
        </a:buClr>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9BBB59"/>
        </a:buClr>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9BBB59"/>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hyperlink" Target="https://www.researchgate.net/publication/329034644_smart_helmet" TargetMode="External"/><Relationship Id="rId2" Type="http://schemas.openxmlformats.org/officeDocument/2006/relationships/hyperlink" Target="https://www.researchgate.net/publication/331281166_Smart_helmet_for_safe_driving" TargetMode="External"/><Relationship Id="rId1" Type="http://schemas.openxmlformats.org/officeDocument/2006/relationships/slideLayout" Target="../slideLayouts/slideLayout2.xml"/><Relationship Id="rId4" Type="http://schemas.openxmlformats.org/officeDocument/2006/relationships/hyperlink" Target="https://www.researchgate.net/publication/352000529_Applications_of_Smart_Helmet_in_Applied_Sciences_A_Systematic_Review"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EFD1"/>
            </a:gs>
            <a:gs pos="64999">
              <a:srgbClr val="F0EBD5"/>
            </a:gs>
            <a:gs pos="100000">
              <a:srgbClr val="D1C39F"/>
            </a:gs>
          </a:gsLst>
          <a:lin ang="16200000"/>
        </a:gradFill>
        <a:effectLst/>
      </p:bgPr>
    </p:bg>
    <p:spTree>
      <p:nvGrpSpPr>
        <p:cNvPr id="1" name=""/>
        <p:cNvGrpSpPr/>
        <p:nvPr/>
      </p:nvGrpSpPr>
      <p:grpSpPr>
        <a:xfrm>
          <a:off x="0" y="0"/>
          <a:ext cx="0" cy="0"/>
          <a:chOff x="0" y="0"/>
          <a:chExt cx="0" cy="0"/>
        </a:xfrm>
      </p:grpSpPr>
      <p:sp>
        <p:nvSpPr>
          <p:cNvPr id="14338" name="TextBox 5">
            <a:extLst>
              <a:ext uri="{FF2B5EF4-FFF2-40B4-BE49-F238E27FC236}">
                <a16:creationId xmlns="" xmlns:a16="http://schemas.microsoft.com/office/drawing/2014/main" id="{BAD208B6-5A55-29B7-8D3A-E8F9BF9297B6}"/>
              </a:ext>
            </a:extLst>
          </p:cNvPr>
          <p:cNvSpPr txBox="1">
            <a:spLocks noChangeArrowheads="1"/>
          </p:cNvSpPr>
          <p:nvPr/>
        </p:nvSpPr>
        <p:spPr bwMode="auto">
          <a:xfrm>
            <a:off x="0" y="1524000"/>
            <a:ext cx="91440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800" b="1" dirty="0">
                <a:solidFill>
                  <a:srgbClr val="002060"/>
                </a:solidFill>
              </a:rPr>
              <a:t>“High Tech Head Gear”</a:t>
            </a:r>
          </a:p>
          <a:p>
            <a:pPr algn="ctr" eaLnBrk="1" hangingPunct="1"/>
            <a:endParaRPr lang="en-US" altLang="en-US" sz="2800" dirty="0">
              <a:solidFill>
                <a:srgbClr val="002060"/>
              </a:solidFill>
            </a:endParaRPr>
          </a:p>
        </p:txBody>
      </p:sp>
      <p:sp>
        <p:nvSpPr>
          <p:cNvPr id="14339" name="Rectangle 4">
            <a:extLst>
              <a:ext uri="{FF2B5EF4-FFF2-40B4-BE49-F238E27FC236}">
                <a16:creationId xmlns="" xmlns:a16="http://schemas.microsoft.com/office/drawing/2014/main" id="{6DBF52F4-C9A6-4ED8-F5CB-3D3695BDEF3F}"/>
              </a:ext>
            </a:extLst>
          </p:cNvPr>
          <p:cNvSpPr>
            <a:spLocks noChangeArrowheads="1"/>
          </p:cNvSpPr>
          <p:nvPr/>
        </p:nvSpPr>
        <p:spPr bwMode="auto">
          <a:xfrm>
            <a:off x="952500" y="2351088"/>
            <a:ext cx="75438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b="1" dirty="0">
                <a:solidFill>
                  <a:srgbClr val="002060"/>
                </a:solidFill>
              </a:rPr>
              <a:t>Presented By </a:t>
            </a:r>
            <a:r>
              <a:rPr lang="en-US" altLang="en-US" sz="2000" b="1" dirty="0" smtClean="0">
                <a:solidFill>
                  <a:srgbClr val="002060"/>
                </a:solidFill>
              </a:rPr>
              <a:t>– </a:t>
            </a:r>
          </a:p>
          <a:p>
            <a:pPr algn="ctr" eaLnBrk="1" hangingPunct="1"/>
            <a:r>
              <a:rPr lang="en-US" altLang="en-US" sz="2000" b="1" dirty="0" smtClean="0">
                <a:solidFill>
                  <a:srgbClr val="002060"/>
                </a:solidFill>
              </a:rPr>
              <a:t>Varun </a:t>
            </a:r>
            <a:r>
              <a:rPr lang="en-US" altLang="en-US" sz="2000" b="1" dirty="0">
                <a:solidFill>
                  <a:srgbClr val="002060"/>
                </a:solidFill>
              </a:rPr>
              <a:t>Dhenge </a:t>
            </a:r>
          </a:p>
          <a:p>
            <a:pPr algn="ctr" eaLnBrk="1" hangingPunct="1"/>
            <a:r>
              <a:rPr lang="en-US" altLang="en-US" sz="2000" b="1" dirty="0" smtClean="0">
                <a:solidFill>
                  <a:srgbClr val="002060"/>
                </a:solidFill>
              </a:rPr>
              <a:t>Anas </a:t>
            </a:r>
            <a:r>
              <a:rPr lang="en-US" altLang="en-US" sz="2000" b="1" dirty="0">
                <a:solidFill>
                  <a:srgbClr val="002060"/>
                </a:solidFill>
              </a:rPr>
              <a:t>Khan </a:t>
            </a:r>
          </a:p>
          <a:p>
            <a:pPr algn="ctr" eaLnBrk="1" hangingPunct="1"/>
            <a:r>
              <a:rPr lang="en-US" altLang="en-US" sz="2000" b="1" dirty="0" smtClean="0">
                <a:solidFill>
                  <a:srgbClr val="002060"/>
                </a:solidFill>
              </a:rPr>
              <a:t>Aalhad </a:t>
            </a:r>
            <a:r>
              <a:rPr lang="en-US" altLang="en-US" sz="2000" b="1" dirty="0">
                <a:solidFill>
                  <a:srgbClr val="002060"/>
                </a:solidFill>
              </a:rPr>
              <a:t>Pustode </a:t>
            </a:r>
          </a:p>
          <a:p>
            <a:pPr algn="ctr" eaLnBrk="1" hangingPunct="1"/>
            <a:r>
              <a:rPr lang="en-US" altLang="en-US" sz="2000" b="1" dirty="0" smtClean="0">
                <a:solidFill>
                  <a:srgbClr val="002060"/>
                </a:solidFill>
              </a:rPr>
              <a:t>Rutuj </a:t>
            </a:r>
            <a:r>
              <a:rPr lang="en-US" altLang="en-US" sz="2000" b="1" dirty="0">
                <a:solidFill>
                  <a:srgbClr val="002060"/>
                </a:solidFill>
              </a:rPr>
              <a:t>Dandnaik</a:t>
            </a:r>
          </a:p>
          <a:p>
            <a:pPr algn="ctr" eaLnBrk="1" hangingPunct="1"/>
            <a:endParaRPr lang="en-US" altLang="en-US" sz="2000" b="1" dirty="0">
              <a:solidFill>
                <a:srgbClr val="002060"/>
              </a:solidFill>
            </a:endParaRPr>
          </a:p>
          <a:p>
            <a:pPr algn="ctr" eaLnBrk="1" hangingPunct="1"/>
            <a:r>
              <a:rPr lang="en-US" altLang="en-US" sz="2000" b="1" dirty="0">
                <a:solidFill>
                  <a:srgbClr val="002060"/>
                </a:solidFill>
              </a:rPr>
              <a:t>VI SEM Electronics and Telecommunication Engineering</a:t>
            </a:r>
          </a:p>
          <a:p>
            <a:pPr algn="ctr" eaLnBrk="1" hangingPunct="1"/>
            <a:r>
              <a:rPr lang="en-US" altLang="en-US" sz="2000" b="1" dirty="0">
                <a:solidFill>
                  <a:srgbClr val="002060"/>
                </a:solidFill>
              </a:rPr>
              <a:t>ODD 2023-2024</a:t>
            </a:r>
          </a:p>
          <a:p>
            <a:pPr algn="ctr" eaLnBrk="1" hangingPunct="1"/>
            <a:r>
              <a:rPr lang="en-US" altLang="en-US" sz="2000" b="1" dirty="0">
                <a:solidFill>
                  <a:srgbClr val="002060"/>
                </a:solidFill>
              </a:rPr>
              <a:t> </a:t>
            </a:r>
          </a:p>
          <a:p>
            <a:pPr algn="ctr" eaLnBrk="1" hangingPunct="1"/>
            <a:endParaRPr lang="en-US" altLang="en-US" sz="2400" b="1" dirty="0">
              <a:solidFill>
                <a:srgbClr val="002060"/>
              </a:solidFill>
            </a:endParaRPr>
          </a:p>
          <a:p>
            <a:pPr algn="ctr" eaLnBrk="1" hangingPunct="1"/>
            <a:endParaRPr lang="en-US" altLang="en-US" sz="2400" b="1" dirty="0">
              <a:solidFill>
                <a:srgbClr val="002060"/>
              </a:solidFill>
            </a:endParaRPr>
          </a:p>
          <a:p>
            <a:pPr algn="ctr" eaLnBrk="1" hangingPunct="1"/>
            <a:endParaRPr lang="en-US" altLang="en-US" sz="2400" b="1" dirty="0">
              <a:solidFill>
                <a:srgbClr val="002060"/>
              </a:solidFill>
            </a:endParaRPr>
          </a:p>
        </p:txBody>
      </p:sp>
      <p:sp>
        <p:nvSpPr>
          <p:cNvPr id="14340" name="Rectangle 5">
            <a:extLst>
              <a:ext uri="{FF2B5EF4-FFF2-40B4-BE49-F238E27FC236}">
                <a16:creationId xmlns="" xmlns:a16="http://schemas.microsoft.com/office/drawing/2014/main" id="{1EA89E43-E34E-A0B5-D49E-79535E7E83B2}"/>
              </a:ext>
            </a:extLst>
          </p:cNvPr>
          <p:cNvSpPr>
            <a:spLocks noChangeArrowheads="1"/>
          </p:cNvSpPr>
          <p:nvPr/>
        </p:nvSpPr>
        <p:spPr bwMode="auto">
          <a:xfrm>
            <a:off x="2362200" y="5257800"/>
            <a:ext cx="45720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b="1" dirty="0">
                <a:solidFill>
                  <a:srgbClr val="002060"/>
                </a:solidFill>
              </a:rPr>
              <a:t>Under the Guidance of</a:t>
            </a:r>
          </a:p>
          <a:p>
            <a:pPr algn="ctr" eaLnBrk="1" hangingPunct="1"/>
            <a:r>
              <a:rPr lang="en-US" altLang="en-US" sz="2400" b="1" dirty="0">
                <a:solidFill>
                  <a:srgbClr val="002060"/>
                </a:solidFill>
              </a:rPr>
              <a:t>Dr. P.L.Zade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8F90A93-1E6A-8863-542A-41AF9C8678D3}"/>
              </a:ext>
            </a:extLst>
          </p:cNvPr>
          <p:cNvSpPr>
            <a:spLocks noGrp="1"/>
          </p:cNvSpPr>
          <p:nvPr>
            <p:ph type="title"/>
          </p:nvPr>
        </p:nvSpPr>
        <p:spPr>
          <a:xfrm>
            <a:off x="0" y="457200"/>
            <a:ext cx="9144000" cy="457200"/>
          </a:xfrm>
        </p:spPr>
        <p:txBody>
          <a:bodyPr>
            <a:normAutofit fontScale="90000"/>
          </a:bodyPr>
          <a:lstStyle/>
          <a:p>
            <a:pPr>
              <a:defRPr/>
            </a:pPr>
            <a:r>
              <a:rPr lang="en-US" b="1" dirty="0"/>
              <a:t>Advantages</a:t>
            </a:r>
            <a:br>
              <a:rPr lang="en-US" b="1" dirty="0"/>
            </a:br>
            <a:endParaRPr lang="en-IN" dirty="0"/>
          </a:p>
        </p:txBody>
      </p:sp>
      <p:sp>
        <p:nvSpPr>
          <p:cNvPr id="4" name="Text Placeholder 2">
            <a:extLst>
              <a:ext uri="{FF2B5EF4-FFF2-40B4-BE49-F238E27FC236}">
                <a16:creationId xmlns="" xmlns:a16="http://schemas.microsoft.com/office/drawing/2014/main" id="{583AA7CA-E41C-083C-6DF2-2716DEE38A0F}"/>
              </a:ext>
            </a:extLst>
          </p:cNvPr>
          <p:cNvSpPr txBox="1">
            <a:spLocks/>
          </p:cNvSpPr>
          <p:nvPr/>
        </p:nvSpPr>
        <p:spPr bwMode="auto">
          <a:xfrm>
            <a:off x="228600" y="1066800"/>
            <a:ext cx="86868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Char char="•"/>
            </a:pPr>
            <a:r>
              <a:rPr lang="en-US" sz="2000" dirty="0"/>
              <a:t>Headgear is an intelligent and reliable wearable device with low costs of development and operation.</a:t>
            </a:r>
          </a:p>
          <a:p>
            <a:pPr>
              <a:buFont typeface="Arial" panose="020B0604020202020204" pitchFamily="34" charset="0"/>
              <a:buChar char="•"/>
            </a:pPr>
            <a:r>
              <a:rPr lang="en-US" sz="2000" dirty="0"/>
              <a:t>Headgears can contribute to improving the safety of motorcyclists and workers by immediately detecting accidents and supporting rescue requests in emergency situations.</a:t>
            </a:r>
          </a:p>
          <a:p>
            <a:pPr>
              <a:buFont typeface="Arial" panose="020B0604020202020204" pitchFamily="34" charset="0"/>
              <a:buChar char="•"/>
            </a:pPr>
            <a:r>
              <a:rPr lang="en-US" sz="2000" dirty="0"/>
              <a:t>Headgears are highly expandable and can be used in other applications by adding or removing sensors as needed.</a:t>
            </a:r>
          </a:p>
          <a:p>
            <a:pPr>
              <a:buFont typeface="Arial" panose="020B0604020202020204" pitchFamily="34" charset="0"/>
              <a:buChar char="•"/>
            </a:pPr>
            <a:r>
              <a:rPr lang="en-US" sz="2000" dirty="0"/>
              <a:t>Headgears can be combined with wireless communication technology to secure the always-on connectivity of a device. Therefore, data can be acquired in real time from sensors attached to the headgear and transmitted to a cloud server for analysis.</a:t>
            </a:r>
          </a:p>
        </p:txBody>
      </p:sp>
    </p:spTree>
    <p:extLst>
      <p:ext uri="{BB962C8B-B14F-4D97-AF65-F5344CB8AC3E}">
        <p14:creationId xmlns:p14="http://schemas.microsoft.com/office/powerpoint/2010/main" val="32668269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randombar(horizontal)">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8F90A93-1E6A-8863-542A-41AF9C8678D3}"/>
              </a:ext>
            </a:extLst>
          </p:cNvPr>
          <p:cNvSpPr>
            <a:spLocks noGrp="1"/>
          </p:cNvSpPr>
          <p:nvPr>
            <p:ph type="title"/>
          </p:nvPr>
        </p:nvSpPr>
        <p:spPr>
          <a:xfrm>
            <a:off x="0" y="457200"/>
            <a:ext cx="9144000" cy="457200"/>
          </a:xfrm>
        </p:spPr>
        <p:txBody>
          <a:bodyPr>
            <a:normAutofit fontScale="90000"/>
          </a:bodyPr>
          <a:lstStyle/>
          <a:p>
            <a:pPr>
              <a:defRPr/>
            </a:pPr>
            <a:r>
              <a:rPr lang="en-US" b="1" dirty="0"/>
              <a:t>Disadvantages/Limitations</a:t>
            </a:r>
            <a:br>
              <a:rPr lang="en-US" b="1" dirty="0"/>
            </a:br>
            <a:endParaRPr lang="en-IN" dirty="0"/>
          </a:p>
        </p:txBody>
      </p:sp>
      <p:sp>
        <p:nvSpPr>
          <p:cNvPr id="4" name="Text Placeholder 2">
            <a:extLst>
              <a:ext uri="{FF2B5EF4-FFF2-40B4-BE49-F238E27FC236}">
                <a16:creationId xmlns="" xmlns:a16="http://schemas.microsoft.com/office/drawing/2014/main" id="{583AA7CA-E41C-083C-6DF2-2716DEE38A0F}"/>
              </a:ext>
            </a:extLst>
          </p:cNvPr>
          <p:cNvSpPr txBox="1">
            <a:spLocks/>
          </p:cNvSpPr>
          <p:nvPr/>
        </p:nvSpPr>
        <p:spPr bwMode="auto">
          <a:xfrm>
            <a:off x="228600" y="1066800"/>
            <a:ext cx="86868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a:r>
              <a:rPr lang="en-US" sz="2000" dirty="0"/>
              <a:t>Headgears mainly use inexpensive and lightweight sensors. Therefore, there is a possibility that the sensor malfunctions frequently, and a false alarm occurs.</a:t>
            </a:r>
          </a:p>
          <a:p>
            <a:pPr marL="0" indent="0"/>
            <a:endParaRPr lang="en-US" sz="2000" dirty="0"/>
          </a:p>
          <a:p>
            <a:pPr>
              <a:buFont typeface="Arial" panose="020B0604020202020204" pitchFamily="34" charset="0"/>
              <a:buChar char="•"/>
            </a:pPr>
            <a:r>
              <a:rPr lang="en-US" sz="2000" dirty="0"/>
              <a:t>Power consumption and battery life</a:t>
            </a:r>
          </a:p>
          <a:p>
            <a:pPr>
              <a:buFont typeface="Arial" panose="020B0604020202020204" pitchFamily="34" charset="0"/>
              <a:buChar char="•"/>
            </a:pPr>
            <a:r>
              <a:rPr lang="en-US" sz="2000" dirty="0" smtClean="0"/>
              <a:t>Regular charging(no indicator)</a:t>
            </a:r>
            <a:endParaRPr lang="en-US" sz="2000" dirty="0"/>
          </a:p>
        </p:txBody>
      </p:sp>
    </p:spTree>
    <p:extLst>
      <p:ext uri="{BB962C8B-B14F-4D97-AF65-F5344CB8AC3E}">
        <p14:creationId xmlns:p14="http://schemas.microsoft.com/office/powerpoint/2010/main" val="17600701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 xmlns:a16="http://schemas.microsoft.com/office/drawing/2014/main" id="{2E466084-EF87-1089-3C73-E7CA35CC2646}"/>
              </a:ext>
            </a:extLst>
          </p:cNvPr>
          <p:cNvSpPr>
            <a:spLocks noGrp="1"/>
          </p:cNvSpPr>
          <p:nvPr>
            <p:ph type="title"/>
          </p:nvPr>
        </p:nvSpPr>
        <p:spPr>
          <a:xfrm>
            <a:off x="0" y="0"/>
            <a:ext cx="8229600" cy="609600"/>
          </a:xfrm>
          <a:solidFill>
            <a:schemeClr val="accent1"/>
          </a:solidFill>
          <a:ln>
            <a:solidFill>
              <a:srgbClr val="0070C0"/>
            </a:solidFill>
          </a:ln>
        </p:spPr>
        <p:txBody>
          <a:bodyPr>
            <a:normAutofit fontScale="90000"/>
          </a:bodyPr>
          <a:lstStyle/>
          <a:p>
            <a:pPr eaLnBrk="1" fontAlgn="auto" hangingPunct="1">
              <a:spcAft>
                <a:spcPts val="0"/>
              </a:spcAft>
              <a:defRPr/>
            </a:pPr>
            <a:r>
              <a:rPr lang="en-US" sz="3200" b="1" dirty="0">
                <a:latin typeface="Arial" charset="0"/>
                <a:cs typeface="Arial" charset="0"/>
              </a:rPr>
              <a:t/>
            </a:r>
            <a:br>
              <a:rPr lang="en-US" sz="3200" b="1" dirty="0">
                <a:latin typeface="Arial" charset="0"/>
                <a:cs typeface="Arial" charset="0"/>
              </a:rPr>
            </a:br>
            <a:r>
              <a:rPr lang="en-US" sz="3200" b="1" dirty="0">
                <a:latin typeface="Arial" charset="0"/>
                <a:cs typeface="Arial" charset="0"/>
              </a:rPr>
              <a:t/>
            </a:r>
            <a:br>
              <a:rPr lang="en-US" sz="3200" b="1" dirty="0">
                <a:latin typeface="Arial" charset="0"/>
                <a:cs typeface="Arial" charset="0"/>
              </a:rPr>
            </a:br>
            <a:r>
              <a:rPr lang="en-US" sz="3200" b="1" dirty="0">
                <a:latin typeface="Arial" charset="0"/>
                <a:cs typeface="Arial" charset="0"/>
              </a:rPr>
              <a:t/>
            </a:r>
            <a:br>
              <a:rPr lang="en-US" sz="3200" b="1" dirty="0">
                <a:latin typeface="Arial" charset="0"/>
                <a:cs typeface="Arial" charset="0"/>
              </a:rPr>
            </a:br>
            <a:r>
              <a:rPr lang="en-US" sz="3200" b="1" dirty="0">
                <a:latin typeface="Arial" charset="0"/>
                <a:cs typeface="Arial" charset="0"/>
              </a:rPr>
              <a:t/>
            </a:r>
            <a:br>
              <a:rPr lang="en-US" sz="3200" b="1" dirty="0">
                <a:latin typeface="Arial" charset="0"/>
                <a:cs typeface="Arial" charset="0"/>
              </a:rPr>
            </a:br>
            <a:r>
              <a:rPr lang="en-US" sz="3200" b="1" dirty="0">
                <a:latin typeface="Arial" charset="0"/>
                <a:cs typeface="Arial" charset="0"/>
              </a:rPr>
              <a:t/>
            </a:r>
            <a:br>
              <a:rPr lang="en-US" sz="3200" b="1" dirty="0">
                <a:latin typeface="Arial" charset="0"/>
                <a:cs typeface="Arial" charset="0"/>
              </a:rPr>
            </a:br>
            <a:r>
              <a:rPr lang="en-US" sz="3200" b="1" dirty="0">
                <a:latin typeface="Arial" charset="0"/>
                <a:cs typeface="Arial" charset="0"/>
              </a:rPr>
              <a:t/>
            </a:r>
            <a:br>
              <a:rPr lang="en-US" sz="3200" b="1" dirty="0">
                <a:latin typeface="Arial" charset="0"/>
                <a:cs typeface="Arial" charset="0"/>
              </a:rPr>
            </a:br>
            <a:r>
              <a:rPr lang="en-US" sz="3200" b="1" dirty="0">
                <a:latin typeface="Arial" charset="0"/>
                <a:cs typeface="Arial" charset="0"/>
              </a:rPr>
              <a:t/>
            </a:r>
            <a:br>
              <a:rPr lang="en-US" sz="3200" b="1" dirty="0">
                <a:latin typeface="Arial" charset="0"/>
                <a:cs typeface="Arial" charset="0"/>
              </a:rPr>
            </a:br>
            <a:r>
              <a:rPr lang="en-US" sz="3200" b="1" dirty="0">
                <a:latin typeface="Arial" charset="0"/>
                <a:cs typeface="Arial" charset="0"/>
              </a:rPr>
              <a:t/>
            </a:r>
            <a:br>
              <a:rPr lang="en-US" sz="3200" b="1" dirty="0">
                <a:latin typeface="Arial" charset="0"/>
                <a:cs typeface="Arial" charset="0"/>
              </a:rPr>
            </a:br>
            <a:r>
              <a:rPr lang="en-US" sz="3200" b="1" dirty="0">
                <a:latin typeface="Arial" charset="0"/>
                <a:cs typeface="Arial" charset="0"/>
              </a:rPr>
              <a:t/>
            </a:r>
            <a:br>
              <a:rPr lang="en-US" sz="3200" b="1" dirty="0">
                <a:latin typeface="Arial" charset="0"/>
                <a:cs typeface="Arial" charset="0"/>
              </a:rPr>
            </a:br>
            <a:r>
              <a:rPr lang="en-US" sz="3200" b="1" dirty="0">
                <a:latin typeface="Arial" charset="0"/>
                <a:cs typeface="Arial" charset="0"/>
              </a:rPr>
              <a:t>                                                                                 </a:t>
            </a:r>
            <a:r>
              <a:rPr lang="en-US" sz="3200" dirty="0">
                <a:latin typeface="Arial" charset="0"/>
                <a:cs typeface="Arial" charset="0"/>
              </a:rPr>
              <a:t/>
            </a:r>
            <a:br>
              <a:rPr lang="en-US" sz="3200" dirty="0">
                <a:latin typeface="Arial" charset="0"/>
                <a:cs typeface="Arial" charset="0"/>
              </a:rPr>
            </a:br>
            <a:r>
              <a:rPr lang="en-US" sz="3200" b="1" dirty="0">
                <a:solidFill>
                  <a:schemeClr val="tx1"/>
                </a:solidFill>
                <a:latin typeface="Arial" charset="0"/>
                <a:cs typeface="Arial" charset="0"/>
              </a:rPr>
              <a:t> References</a:t>
            </a:r>
            <a:endParaRPr lang="en-US" sz="3200" dirty="0">
              <a:solidFill>
                <a:schemeClr val="tx1"/>
              </a:solidFill>
            </a:endParaRPr>
          </a:p>
        </p:txBody>
      </p:sp>
      <p:sp>
        <p:nvSpPr>
          <p:cNvPr id="15363" name="Content Placeholder 2">
            <a:extLst>
              <a:ext uri="{FF2B5EF4-FFF2-40B4-BE49-F238E27FC236}">
                <a16:creationId xmlns="" xmlns:a16="http://schemas.microsoft.com/office/drawing/2014/main" id="{50BA844A-E452-DE9E-B70D-71BC025A6E0E}"/>
              </a:ext>
            </a:extLst>
          </p:cNvPr>
          <p:cNvSpPr>
            <a:spLocks noGrp="1"/>
          </p:cNvSpPr>
          <p:nvPr>
            <p:ph sz="quarter" idx="1"/>
          </p:nvPr>
        </p:nvSpPr>
        <p:spPr>
          <a:xfrm>
            <a:off x="381000" y="1066800"/>
            <a:ext cx="8077200" cy="5029200"/>
          </a:xfrm>
        </p:spPr>
        <p:txBody>
          <a:bodyPr>
            <a:normAutofit/>
          </a:bodyPr>
          <a:lstStyle/>
          <a:p>
            <a:pPr algn="just" eaLnBrk="1" fontAlgn="auto" hangingPunct="1">
              <a:spcBef>
                <a:spcPts val="580"/>
              </a:spcBef>
              <a:spcAft>
                <a:spcPts val="0"/>
              </a:spcAft>
              <a:buFont typeface="Wingdings" pitchFamily="2" charset="2"/>
              <a:buChar char="Ø"/>
              <a:defRPr/>
            </a:pPr>
            <a:endParaRPr lang="en-US" sz="2200" dirty="0">
              <a:latin typeface="Arial" charset="0"/>
              <a:cs typeface="Arial" charset="0"/>
            </a:endParaRPr>
          </a:p>
          <a:p>
            <a:pPr algn="just" eaLnBrk="1" fontAlgn="auto" hangingPunct="1">
              <a:spcBef>
                <a:spcPts val="580"/>
              </a:spcBef>
              <a:spcAft>
                <a:spcPts val="0"/>
              </a:spcAft>
              <a:defRPr/>
            </a:pPr>
            <a:r>
              <a:rPr lang="en-US" sz="2400" dirty="0">
                <a:latin typeface="Cambria" panose="02040503050406030204" pitchFamily="18" charset="0"/>
                <a:ea typeface="Cambria" panose="02040503050406030204" pitchFamily="18" charset="0"/>
                <a:cs typeface="Arial" charset="0"/>
                <a:hlinkClick r:id="rId2"/>
              </a:rPr>
              <a:t>https://www.researchgate.net/publication/331281166_Smart_headgear_for_safe_driving</a:t>
            </a:r>
            <a:endParaRPr lang="en-US" sz="2400" dirty="0">
              <a:latin typeface="Cambria" panose="02040503050406030204" pitchFamily="18" charset="0"/>
              <a:ea typeface="Cambria" panose="02040503050406030204" pitchFamily="18" charset="0"/>
              <a:cs typeface="Arial" charset="0"/>
            </a:endParaRPr>
          </a:p>
          <a:p>
            <a:pPr algn="just" eaLnBrk="1" fontAlgn="auto" hangingPunct="1">
              <a:spcBef>
                <a:spcPts val="580"/>
              </a:spcBef>
              <a:spcAft>
                <a:spcPts val="0"/>
              </a:spcAft>
              <a:defRPr/>
            </a:pPr>
            <a:r>
              <a:rPr lang="en-US" sz="2400" dirty="0">
                <a:latin typeface="Cambria" panose="02040503050406030204" pitchFamily="18" charset="0"/>
                <a:ea typeface="Cambria" panose="02040503050406030204" pitchFamily="18" charset="0"/>
                <a:cs typeface="Arial" charset="0"/>
                <a:hlinkClick r:id="rId3"/>
              </a:rPr>
              <a:t>https://www.researchgate.net/publication/329034644_smart_headgear</a:t>
            </a:r>
            <a:r>
              <a:rPr lang="en-US" sz="2400" dirty="0">
                <a:latin typeface="Cambria" panose="02040503050406030204" pitchFamily="18" charset="0"/>
                <a:ea typeface="Cambria" panose="02040503050406030204" pitchFamily="18" charset="0"/>
                <a:cs typeface="Arial" charset="0"/>
              </a:rPr>
              <a:t> </a:t>
            </a:r>
          </a:p>
          <a:p>
            <a:pPr algn="just" eaLnBrk="1" fontAlgn="auto" hangingPunct="1">
              <a:spcBef>
                <a:spcPts val="580"/>
              </a:spcBef>
              <a:spcAft>
                <a:spcPts val="0"/>
              </a:spcAft>
              <a:defRPr/>
            </a:pPr>
            <a:r>
              <a:rPr lang="en-US" sz="2400" dirty="0">
                <a:latin typeface="Cambria" panose="02040503050406030204" pitchFamily="18" charset="0"/>
                <a:ea typeface="Cambria" panose="02040503050406030204" pitchFamily="18" charset="0"/>
                <a:cs typeface="Arial" charset="0"/>
                <a:hlinkClick r:id="rId4"/>
              </a:rPr>
              <a:t>https://www.researchgate.net/publication/352000529_Applications_of_Smart_headgear_in_Applied_Sciences_A_Systematic_Review</a:t>
            </a:r>
            <a:r>
              <a:rPr lang="en-US" sz="2400" dirty="0">
                <a:latin typeface="Cambria" panose="02040503050406030204" pitchFamily="18" charset="0"/>
                <a:ea typeface="Cambria" panose="02040503050406030204" pitchFamily="18" charset="0"/>
                <a:cs typeface="Arial" charset="0"/>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 xmlns:a16="http://schemas.microsoft.com/office/drawing/2014/main" id="{53A4CCE7-358B-D44C-0710-95E3A2EB00B0}"/>
              </a:ext>
            </a:extLst>
          </p:cNvPr>
          <p:cNvSpPr>
            <a:spLocks noGrp="1"/>
          </p:cNvSpPr>
          <p:nvPr>
            <p:ph type="title"/>
          </p:nvPr>
        </p:nvSpPr>
        <p:spPr>
          <a:xfrm>
            <a:off x="2057400" y="2209800"/>
            <a:ext cx="4267200" cy="1143000"/>
          </a:xfrm>
        </p:spPr>
        <p:txBody>
          <a:bodyPr/>
          <a:lstStyle/>
          <a:p>
            <a:pPr eaLnBrk="1" hangingPunct="1"/>
            <a:r>
              <a:rPr lang="en-US" altLang="en-US" b="1">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415DCB-79D8-5580-EE11-BD91C66A3035}"/>
              </a:ext>
            </a:extLst>
          </p:cNvPr>
          <p:cNvSpPr>
            <a:spLocks noGrp="1"/>
          </p:cNvSpPr>
          <p:nvPr>
            <p:ph type="title"/>
          </p:nvPr>
        </p:nvSpPr>
        <p:spPr>
          <a:xfrm>
            <a:off x="0" y="514350"/>
            <a:ext cx="9144000" cy="457200"/>
          </a:xfrm>
        </p:spPr>
        <p:txBody>
          <a:bodyPr>
            <a:normAutofit fontScale="90000"/>
          </a:bodyPr>
          <a:lstStyle/>
          <a:p>
            <a:pPr>
              <a:defRPr/>
            </a:pPr>
            <a:r>
              <a:rPr lang="en-IN" dirty="0"/>
              <a:t> Contents</a:t>
            </a:r>
            <a:br>
              <a:rPr lang="en-IN" dirty="0"/>
            </a:br>
            <a:endParaRPr lang="en-IN" dirty="0"/>
          </a:p>
        </p:txBody>
      </p:sp>
      <p:sp>
        <p:nvSpPr>
          <p:cNvPr id="15363" name="TextBox 3">
            <a:extLst>
              <a:ext uri="{FF2B5EF4-FFF2-40B4-BE49-F238E27FC236}">
                <a16:creationId xmlns="" xmlns:a16="http://schemas.microsoft.com/office/drawing/2014/main" id="{324CF00D-02F4-BAEE-90FC-DEB5E38C4603}"/>
              </a:ext>
            </a:extLst>
          </p:cNvPr>
          <p:cNvSpPr txBox="1">
            <a:spLocks noChangeArrowheads="1"/>
          </p:cNvSpPr>
          <p:nvPr/>
        </p:nvSpPr>
        <p:spPr bwMode="auto">
          <a:xfrm>
            <a:off x="457200" y="1600200"/>
            <a:ext cx="830580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285750" indent="-285750" eaLnBrk="1" hangingPunct="1">
              <a:buFont typeface="Arial" panose="020B0604020202020204" pitchFamily="34" charset="0"/>
              <a:buChar char="•"/>
            </a:pPr>
            <a:r>
              <a:rPr lang="en-US" altLang="en-US" sz="2800" dirty="0">
                <a:latin typeface="Calibri" panose="020F0502020204030204" pitchFamily="34" charset="0"/>
                <a:ea typeface="Calibri" panose="020F0502020204030204" pitchFamily="34" charset="0"/>
                <a:cs typeface="Calibri" panose="020F0502020204030204" pitchFamily="34" charset="0"/>
              </a:rPr>
              <a:t>Introduction to our Project</a:t>
            </a:r>
          </a:p>
          <a:p>
            <a:pPr marL="285750" indent="-285750" eaLnBrk="1" hangingPunct="1">
              <a:buFont typeface="Arial" panose="020B0604020202020204" pitchFamily="34" charset="0"/>
              <a:buChar char="•"/>
            </a:pPr>
            <a:r>
              <a:rPr lang="en-US" altLang="en-US" sz="2800" dirty="0">
                <a:latin typeface="Calibri" panose="020F0502020204030204" pitchFamily="34" charset="0"/>
                <a:ea typeface="Calibri" panose="020F0502020204030204" pitchFamily="34" charset="0"/>
                <a:cs typeface="Calibri" panose="020F0502020204030204" pitchFamily="34" charset="0"/>
              </a:rPr>
              <a:t>Problem Statement</a:t>
            </a:r>
          </a:p>
          <a:p>
            <a:pPr marL="285750" indent="-285750" eaLnBrk="1" hangingPunct="1">
              <a:buFont typeface="Arial" panose="020B0604020202020204" pitchFamily="34" charset="0"/>
              <a:buChar char="•"/>
            </a:pPr>
            <a:r>
              <a:rPr lang="en-US" altLang="en-US" sz="2800" dirty="0">
                <a:latin typeface="Calibri" panose="020F0502020204030204" pitchFamily="34" charset="0"/>
                <a:ea typeface="Calibri" panose="020F0502020204030204" pitchFamily="34" charset="0"/>
                <a:cs typeface="Calibri" panose="020F0502020204030204" pitchFamily="34" charset="0"/>
              </a:rPr>
              <a:t>Literature Survey</a:t>
            </a:r>
          </a:p>
          <a:p>
            <a:pPr marL="285750" indent="-285750" eaLnBrk="1" hangingPunct="1">
              <a:buFont typeface="Arial" panose="020B0604020202020204" pitchFamily="34" charset="0"/>
              <a:buChar char="•"/>
            </a:pPr>
            <a:r>
              <a:rPr lang="en-IN" altLang="en-US" sz="2800" dirty="0">
                <a:latin typeface="Calibri" panose="020F0502020204030204" pitchFamily="34" charset="0"/>
                <a:ea typeface="Calibri" panose="020F0502020204030204" pitchFamily="34" charset="0"/>
                <a:cs typeface="Calibri" panose="020F0502020204030204" pitchFamily="34" charset="0"/>
              </a:rPr>
              <a:t>Progress</a:t>
            </a:r>
          </a:p>
          <a:p>
            <a:pPr marL="285750" indent="-285750" eaLnBrk="1" hangingPunct="1">
              <a:buFont typeface="Arial" panose="020B0604020202020204" pitchFamily="34" charset="0"/>
              <a:buChar char="•"/>
            </a:pPr>
            <a:r>
              <a:rPr lang="en-IN" altLang="en-US" sz="2800" dirty="0">
                <a:latin typeface="Calibri" panose="020F0502020204030204" pitchFamily="34" charset="0"/>
                <a:ea typeface="Calibri" panose="020F0502020204030204" pitchFamily="34" charset="0"/>
                <a:cs typeface="Calibri" panose="020F0502020204030204" pitchFamily="34" charset="0"/>
              </a:rPr>
              <a:t>Methodology</a:t>
            </a:r>
          </a:p>
          <a:p>
            <a:pPr marL="285750" indent="-285750" eaLnBrk="1" hangingPunct="1">
              <a:buFont typeface="Arial" panose="020B0604020202020204" pitchFamily="34" charset="0"/>
              <a:buChar char="•"/>
            </a:pPr>
            <a:r>
              <a:rPr lang="en-IN" altLang="en-US" sz="2800" dirty="0">
                <a:latin typeface="Calibri" panose="020F0502020204030204" pitchFamily="34" charset="0"/>
                <a:ea typeface="Calibri" panose="020F0502020204030204" pitchFamily="34" charset="0"/>
                <a:cs typeface="Calibri" panose="020F0502020204030204" pitchFamily="34" charset="0"/>
              </a:rPr>
              <a:t>Advantages and Disadvantages</a:t>
            </a:r>
          </a:p>
          <a:p>
            <a:pPr marL="285750" indent="-285750" eaLnBrk="1" hangingPunct="1">
              <a:buFont typeface="Arial" panose="020B0604020202020204" pitchFamily="34" charset="0"/>
              <a:buChar char="•"/>
            </a:pPr>
            <a:r>
              <a:rPr lang="en-IN" altLang="en-US" sz="2800" dirty="0">
                <a:latin typeface="Calibri" panose="020F0502020204030204" pitchFamily="34" charset="0"/>
                <a:ea typeface="Calibri" panose="020F0502020204030204" pitchFamily="34" charset="0"/>
                <a:cs typeface="Calibri" panose="020F0502020204030204" pitchFamily="34" charset="0"/>
              </a:rPr>
              <a:t>Application</a:t>
            </a:r>
          </a:p>
          <a:p>
            <a:pPr marL="285750" indent="-285750" eaLnBrk="1" hangingPunct="1">
              <a:buFont typeface="Arial" panose="020B0604020202020204" pitchFamily="34" charset="0"/>
              <a:buChar char="•"/>
            </a:pPr>
            <a:r>
              <a:rPr lang="en-IN" altLang="en-US" sz="2800" dirty="0">
                <a:latin typeface="Calibri" panose="020F0502020204030204" pitchFamily="34" charset="0"/>
                <a:ea typeface="Calibri" panose="020F0502020204030204" pitchFamily="34" charset="0"/>
                <a:cs typeface="Calibri" panose="020F0502020204030204" pitchFamily="34" charset="0"/>
              </a:rPr>
              <a:t>References</a:t>
            </a:r>
          </a:p>
        </p:txBody>
      </p:sp>
    </p:spTree>
    <p:extLst>
      <p:ext uri="{BB962C8B-B14F-4D97-AF65-F5344CB8AC3E}">
        <p14:creationId xmlns:p14="http://schemas.microsoft.com/office/powerpoint/2010/main" val="2646913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415DCB-79D8-5580-EE11-BD91C66A3035}"/>
              </a:ext>
            </a:extLst>
          </p:cNvPr>
          <p:cNvSpPr>
            <a:spLocks noGrp="1"/>
          </p:cNvSpPr>
          <p:nvPr>
            <p:ph type="title"/>
          </p:nvPr>
        </p:nvSpPr>
        <p:spPr>
          <a:xfrm>
            <a:off x="0" y="514350"/>
            <a:ext cx="9144000" cy="457200"/>
          </a:xfrm>
        </p:spPr>
        <p:txBody>
          <a:bodyPr>
            <a:normAutofit fontScale="90000"/>
          </a:bodyPr>
          <a:lstStyle/>
          <a:p>
            <a:pPr>
              <a:defRPr/>
            </a:pPr>
            <a:r>
              <a:rPr lang="en-IN" dirty="0"/>
              <a:t>Introduction</a:t>
            </a:r>
            <a:br>
              <a:rPr lang="en-IN" dirty="0"/>
            </a:br>
            <a:endParaRPr lang="en-IN" dirty="0"/>
          </a:p>
        </p:txBody>
      </p:sp>
      <p:sp>
        <p:nvSpPr>
          <p:cNvPr id="15363" name="TextBox 3">
            <a:extLst>
              <a:ext uri="{FF2B5EF4-FFF2-40B4-BE49-F238E27FC236}">
                <a16:creationId xmlns="" xmlns:a16="http://schemas.microsoft.com/office/drawing/2014/main" id="{324CF00D-02F4-BAEE-90FC-DEB5E38C4603}"/>
              </a:ext>
            </a:extLst>
          </p:cNvPr>
          <p:cNvSpPr txBox="1">
            <a:spLocks noChangeArrowheads="1"/>
          </p:cNvSpPr>
          <p:nvPr/>
        </p:nvSpPr>
        <p:spPr bwMode="auto">
          <a:xfrm>
            <a:off x="457200" y="914400"/>
            <a:ext cx="8305800" cy="449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n-US" altLang="en-US" sz="2200" dirty="0"/>
              <a:t>There has been a sharp rise in the total number of deaths that occur due to road accidents in the past few </a:t>
            </a:r>
            <a:r>
              <a:rPr lang="en-US" altLang="en-US" sz="2200" dirty="0" smtClean="0"/>
              <a:t>years. Reckless </a:t>
            </a:r>
            <a:r>
              <a:rPr lang="en-US" altLang="en-US" sz="2200" dirty="0"/>
              <a:t>driving, ignorance of traffic rules and absence of protective shield have been some of the most </a:t>
            </a:r>
            <a:r>
              <a:rPr lang="en-US" altLang="en-US" sz="2200" dirty="0" smtClean="0"/>
              <a:t>important </a:t>
            </a:r>
            <a:r>
              <a:rPr lang="en-US" altLang="en-US" sz="2200" dirty="0"/>
              <a:t>reasons for these deaths. Most of the accidents occur due to drinking and then driving bikes and </a:t>
            </a:r>
            <a:r>
              <a:rPr lang="en-US" altLang="en-US" sz="2200" dirty="0" smtClean="0"/>
              <a:t>death caused </a:t>
            </a:r>
            <a:r>
              <a:rPr lang="en-US" altLang="en-US" sz="2200" dirty="0"/>
              <a:t>due to neglecting helmets. </a:t>
            </a:r>
            <a:r>
              <a:rPr lang="en-US" altLang="en-US" sz="2200" dirty="0" smtClean="0"/>
              <a:t>Government adopted </a:t>
            </a:r>
            <a:r>
              <a:rPr lang="en-US" altLang="en-US" sz="2200" dirty="0"/>
              <a:t>few measures like helmet and alcohol checking by </a:t>
            </a:r>
            <a:r>
              <a:rPr lang="en-US" altLang="en-US" sz="2200" dirty="0" smtClean="0"/>
              <a:t>traffic </a:t>
            </a:r>
            <a:r>
              <a:rPr lang="en-US" altLang="en-US" sz="2200" dirty="0"/>
              <a:t>police but they are hardly </a:t>
            </a:r>
            <a:r>
              <a:rPr lang="en-US" altLang="en-US" sz="2200" dirty="0" err="1" smtClean="0"/>
              <a:t>useful.In</a:t>
            </a:r>
            <a:r>
              <a:rPr lang="en-US" altLang="en-US" sz="2200" dirty="0" smtClean="0"/>
              <a:t> </a:t>
            </a:r>
            <a:r>
              <a:rPr lang="en-US" altLang="en-US" sz="2200" dirty="0"/>
              <a:t>present day scenario we encounter numerous cases of death due to </a:t>
            </a:r>
            <a:r>
              <a:rPr lang="en-US" altLang="en-US" sz="2200" dirty="0" smtClean="0"/>
              <a:t>two-wheeler </a:t>
            </a:r>
            <a:r>
              <a:rPr lang="en-US" altLang="en-US" sz="2200" dirty="0"/>
              <a:t>road accidents. Despite of the fact that helmets are </a:t>
            </a:r>
            <a:r>
              <a:rPr lang="en-US" altLang="en-US" sz="2200" dirty="0" smtClean="0"/>
              <a:t>available everywhere</a:t>
            </a:r>
            <a:r>
              <a:rPr lang="en-US" altLang="en-US" sz="2200" dirty="0"/>
              <a:t>, people are not wearing </a:t>
            </a:r>
            <a:r>
              <a:rPr lang="en-US" altLang="en-US" sz="2200" dirty="0" smtClean="0"/>
              <a:t>them</a:t>
            </a:r>
            <a:r>
              <a:rPr lang="en-US" altLang="en-US" sz="2200" dirty="0"/>
              <a:t>. In the event of road accidents, the message is sent to the emergency contact through GSM</a:t>
            </a:r>
            <a:endParaRPr lang="en-IN" altLang="en-US" sz="2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415DCB-79D8-5580-EE11-BD91C66A3035}"/>
              </a:ext>
            </a:extLst>
          </p:cNvPr>
          <p:cNvSpPr>
            <a:spLocks noGrp="1"/>
          </p:cNvSpPr>
          <p:nvPr>
            <p:ph type="title"/>
          </p:nvPr>
        </p:nvSpPr>
        <p:spPr>
          <a:xfrm>
            <a:off x="0" y="514350"/>
            <a:ext cx="9144000" cy="457200"/>
          </a:xfrm>
        </p:spPr>
        <p:txBody>
          <a:bodyPr>
            <a:normAutofit fontScale="90000"/>
          </a:bodyPr>
          <a:lstStyle/>
          <a:p>
            <a:pPr>
              <a:defRPr/>
            </a:pPr>
            <a:r>
              <a:rPr lang="en-IN" dirty="0"/>
              <a:t>Problem Statement</a:t>
            </a:r>
            <a:br>
              <a:rPr lang="en-IN" dirty="0"/>
            </a:br>
            <a:endParaRPr lang="en-IN" dirty="0"/>
          </a:p>
        </p:txBody>
      </p:sp>
      <p:sp>
        <p:nvSpPr>
          <p:cNvPr id="15363" name="TextBox 3">
            <a:extLst>
              <a:ext uri="{FF2B5EF4-FFF2-40B4-BE49-F238E27FC236}">
                <a16:creationId xmlns="" xmlns:a16="http://schemas.microsoft.com/office/drawing/2014/main" id="{324CF00D-02F4-BAEE-90FC-DEB5E38C4603}"/>
              </a:ext>
            </a:extLst>
          </p:cNvPr>
          <p:cNvSpPr txBox="1">
            <a:spLocks noChangeArrowheads="1"/>
          </p:cNvSpPr>
          <p:nvPr/>
        </p:nvSpPr>
        <p:spPr bwMode="auto">
          <a:xfrm>
            <a:off x="457200" y="914400"/>
            <a:ext cx="830580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285750" indent="-285750" eaLnBrk="1" hangingPunct="1">
              <a:buFont typeface="Arial" panose="020B0604020202020204" pitchFamily="34" charset="0"/>
              <a:buChar char="•"/>
            </a:pPr>
            <a:r>
              <a:rPr lang="en-US" altLang="en-US" sz="2400" dirty="0" smtClean="0"/>
              <a:t>Design </a:t>
            </a:r>
            <a:r>
              <a:rPr lang="en-US" altLang="en-US" sz="2400" dirty="0" smtClean="0"/>
              <a:t>a protective headgear for safety of rider using Arduino</a:t>
            </a:r>
            <a:endParaRPr lang="en-US" altLang="en-US" dirty="0"/>
          </a:p>
          <a:p>
            <a:pPr eaLnBrk="1" hangingPunct="1"/>
            <a:endParaRPr lang="en-IN" altLang="en-US" dirty="0"/>
          </a:p>
        </p:txBody>
      </p:sp>
    </p:spTree>
    <p:extLst>
      <p:ext uri="{BB962C8B-B14F-4D97-AF65-F5344CB8AC3E}">
        <p14:creationId xmlns:p14="http://schemas.microsoft.com/office/powerpoint/2010/main" val="1319995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B1090C86-8B69-F077-38B8-611CAAD220D7}"/>
              </a:ext>
            </a:extLst>
          </p:cNvPr>
          <p:cNvSpPr txBox="1"/>
          <p:nvPr/>
        </p:nvSpPr>
        <p:spPr>
          <a:xfrm>
            <a:off x="92242" y="160421"/>
            <a:ext cx="8839200" cy="400110"/>
          </a:xfrm>
          <a:prstGeom prst="rect">
            <a:avLst/>
          </a:prstGeom>
          <a:noFill/>
        </p:spPr>
        <p:txBody>
          <a:bodyPr wrap="square" rtlCol="0">
            <a:spAutoFit/>
          </a:bodyPr>
          <a:lstStyle/>
          <a:p>
            <a:pPr algn="ctr"/>
            <a:r>
              <a:rPr lang="en-US" sz="2000" b="1"/>
              <a:t>Literature Survey</a:t>
            </a:r>
          </a:p>
        </p:txBody>
      </p:sp>
      <p:graphicFrame>
        <p:nvGraphicFramePr>
          <p:cNvPr id="7" name="Table 6">
            <a:extLst>
              <a:ext uri="{FF2B5EF4-FFF2-40B4-BE49-F238E27FC236}">
                <a16:creationId xmlns="" xmlns:a16="http://schemas.microsoft.com/office/drawing/2014/main" id="{05CB4834-90AD-073F-4B41-B6467B149771}"/>
              </a:ext>
            </a:extLst>
          </p:cNvPr>
          <p:cNvGraphicFramePr>
            <a:graphicFrameLocks noGrp="1"/>
          </p:cNvGraphicFramePr>
          <p:nvPr>
            <p:extLst>
              <p:ext uri="{D42A27DB-BD31-4B8C-83A1-F6EECF244321}">
                <p14:modId xmlns:p14="http://schemas.microsoft.com/office/powerpoint/2010/main" val="465253279"/>
              </p:ext>
            </p:extLst>
          </p:nvPr>
        </p:nvGraphicFramePr>
        <p:xfrm>
          <a:off x="210552" y="772026"/>
          <a:ext cx="8721420" cy="5489399"/>
        </p:xfrm>
        <a:graphic>
          <a:graphicData uri="http://schemas.openxmlformats.org/drawingml/2006/table">
            <a:tbl>
              <a:tblPr firstRow="1" bandRow="1">
                <a:tableStyleId>{5C22544A-7EE6-4342-B048-85BDC9FD1C3A}</a:tableStyleId>
              </a:tblPr>
              <a:tblGrid>
                <a:gridCol w="962040">
                  <a:extLst>
                    <a:ext uri="{9D8B030D-6E8A-4147-A177-3AD203B41FA5}">
                      <a16:colId xmlns="" xmlns:a16="http://schemas.microsoft.com/office/drawing/2014/main" val="903945529"/>
                    </a:ext>
                  </a:extLst>
                </a:gridCol>
                <a:gridCol w="3365393">
                  <a:extLst>
                    <a:ext uri="{9D8B030D-6E8A-4147-A177-3AD203B41FA5}">
                      <a16:colId xmlns="" xmlns:a16="http://schemas.microsoft.com/office/drawing/2014/main" val="1935472423"/>
                    </a:ext>
                  </a:extLst>
                </a:gridCol>
                <a:gridCol w="4393987">
                  <a:extLst>
                    <a:ext uri="{9D8B030D-6E8A-4147-A177-3AD203B41FA5}">
                      <a16:colId xmlns="" xmlns:a16="http://schemas.microsoft.com/office/drawing/2014/main" val="2230251532"/>
                    </a:ext>
                  </a:extLst>
                </a:gridCol>
              </a:tblGrid>
              <a:tr h="485904">
                <a:tc>
                  <a:txBody>
                    <a:bodyPr/>
                    <a:lstStyle/>
                    <a:p>
                      <a:pPr rtl="0" fontAlgn="base"/>
                      <a:r>
                        <a:rPr lang="en-IN" dirty="0">
                          <a:effectLst/>
                        </a:rPr>
                        <a:t>Sr no​</a:t>
                      </a:r>
                      <a:endParaRPr lang="en-IN" b="1" dirty="0">
                        <a:solidFill>
                          <a:srgbClr val="FFFFFF"/>
                        </a:solidFill>
                        <a:effectLst/>
                      </a:endParaRPr>
                    </a:p>
                  </a:txBody>
                  <a:tcPr/>
                </a:tc>
                <a:tc>
                  <a:txBody>
                    <a:bodyPr/>
                    <a:lstStyle/>
                    <a:p>
                      <a:pPr rtl="0" fontAlgn="base"/>
                      <a:r>
                        <a:rPr lang="en-IN">
                          <a:effectLst/>
                        </a:rPr>
                        <a:t>Research Paper ​</a:t>
                      </a:r>
                      <a:endParaRPr lang="en-IN" b="1">
                        <a:solidFill>
                          <a:srgbClr val="FFFFFF"/>
                        </a:solidFill>
                        <a:effectLst/>
                      </a:endParaRPr>
                    </a:p>
                  </a:txBody>
                  <a:tcPr/>
                </a:tc>
                <a:tc>
                  <a:txBody>
                    <a:bodyPr/>
                    <a:lstStyle/>
                    <a:p>
                      <a:pPr rtl="0" fontAlgn="base"/>
                      <a:r>
                        <a:rPr lang="en-IN">
                          <a:effectLst/>
                        </a:rPr>
                        <a:t> Finding​</a:t>
                      </a:r>
                      <a:endParaRPr lang="en-IN" b="1">
                        <a:solidFill>
                          <a:srgbClr val="FFFFFF"/>
                        </a:solidFill>
                        <a:effectLst/>
                      </a:endParaRPr>
                    </a:p>
                  </a:txBody>
                  <a:tcPr/>
                </a:tc>
                <a:extLst>
                  <a:ext uri="{0D108BD9-81ED-4DB2-BD59-A6C34878D82A}">
                    <a16:rowId xmlns="" xmlns:a16="http://schemas.microsoft.com/office/drawing/2014/main" val="2215489125"/>
                  </a:ext>
                </a:extLst>
              </a:tr>
              <a:tr h="5003495">
                <a:tc>
                  <a:txBody>
                    <a:bodyPr/>
                    <a:lstStyle/>
                    <a:p>
                      <a:pPr rtl="0" fontAlgn="base"/>
                      <a:r>
                        <a:rPr lang="en-IN">
                          <a:effectLst/>
                        </a:rPr>
                        <a:t>1</a:t>
                      </a:r>
                    </a:p>
                    <a:p>
                      <a:pPr lvl="0">
                        <a:buNone/>
                      </a:pPr>
                      <a:endParaRPr lang="en-IN">
                        <a:effectLst/>
                      </a:endParaRPr>
                    </a:p>
                    <a:p>
                      <a:pPr lvl="0">
                        <a:buNone/>
                      </a:pPr>
                      <a:endParaRPr lang="en-IN">
                        <a:effectLst/>
                      </a:endParaRPr>
                    </a:p>
                    <a:p>
                      <a:pPr lvl="0">
                        <a:buNone/>
                      </a:pPr>
                      <a:endParaRPr lang="en-IN">
                        <a:effectLst/>
                      </a:endParaRPr>
                    </a:p>
                    <a:p>
                      <a:pPr lvl="0">
                        <a:buNone/>
                      </a:pPr>
                      <a:endParaRPr lang="en-IN">
                        <a:effectLst/>
                      </a:endParaRPr>
                    </a:p>
                    <a:p>
                      <a:pPr lvl="0">
                        <a:buNone/>
                      </a:pPr>
                      <a:endParaRPr lang="en-IN">
                        <a:effectLst/>
                      </a:endParaRPr>
                    </a:p>
                    <a:p>
                      <a:pPr lvl="0">
                        <a:buNone/>
                      </a:pPr>
                      <a:endParaRPr lang="en-IN">
                        <a:effectLst/>
                      </a:endParaRPr>
                    </a:p>
                    <a:p>
                      <a:pPr lvl="0">
                        <a:buNone/>
                      </a:pPr>
                      <a:endParaRPr lang="en-IN">
                        <a:effectLst/>
                      </a:endParaRPr>
                    </a:p>
                    <a:p>
                      <a:pPr lvl="0">
                        <a:buNone/>
                      </a:pPr>
                      <a:endParaRPr lang="en-IN">
                        <a:effectLst/>
                      </a:endParaRPr>
                    </a:p>
                    <a:p>
                      <a:pPr lvl="0">
                        <a:buNone/>
                      </a:pPr>
                      <a:endParaRPr lang="en-IN">
                        <a:effectLst/>
                      </a:endParaRPr>
                    </a:p>
                  </a:txBody>
                  <a:tcPr/>
                </a:tc>
                <a:tc>
                  <a:txBody>
                    <a:bodyPr/>
                    <a:lstStyle/>
                    <a:p>
                      <a:r>
                        <a:rPr kumimoji="0" lang="en-IN" b="0" i="0" kern="1200" dirty="0">
                          <a:solidFill>
                            <a:schemeClr val="dk1"/>
                          </a:solidFill>
                          <a:effectLst/>
                          <a:latin typeface="Cambria" panose="02040503050406030204" pitchFamily="18" charset="0"/>
                          <a:ea typeface="Cambria" panose="02040503050406030204" pitchFamily="18" charset="0"/>
                          <a:cs typeface="+mn-cs"/>
                        </a:rPr>
                        <a:t>Smart headgear for safe driving </a:t>
                      </a:r>
                    </a:p>
                    <a:p>
                      <a:r>
                        <a:rPr kumimoji="0" lang="en-IN" b="0" i="0" kern="1200" dirty="0">
                          <a:solidFill>
                            <a:schemeClr val="dk1"/>
                          </a:solidFill>
                          <a:effectLst/>
                          <a:latin typeface="Cambria" panose="02040503050406030204" pitchFamily="18" charset="0"/>
                          <a:ea typeface="Cambria" panose="02040503050406030204" pitchFamily="18" charset="0"/>
                          <a:cs typeface="+mn-cs"/>
                        </a:rPr>
                        <a:t>Keesari Shravya(1), Yamini Mandapati(2), Donuru Keerthi(3), Kothapu Harika(4), and Ranjan K. Senapati(5) </a:t>
                      </a:r>
                    </a:p>
                    <a:p>
                      <a:r>
                        <a:rPr kumimoji="0" lang="en-IN" b="0" i="0" kern="1200" dirty="0">
                          <a:solidFill>
                            <a:schemeClr val="dk1"/>
                          </a:solidFill>
                          <a:effectLst/>
                          <a:latin typeface="Cambria" panose="02040503050406030204" pitchFamily="18" charset="0"/>
                          <a:ea typeface="Cambria" panose="02040503050406030204" pitchFamily="18" charset="0"/>
                          <a:cs typeface="+mn-cs"/>
                        </a:rPr>
                        <a:t>1,2,3,4,5VNR VignanaJyothi Institute of Engineering and Technology, Bachupally, </a:t>
                      </a:r>
                    </a:p>
                    <a:p>
                      <a:r>
                        <a:rPr kumimoji="0" lang="en-IN" b="0" i="0" kern="1200" dirty="0">
                          <a:solidFill>
                            <a:schemeClr val="dk1"/>
                          </a:solidFill>
                          <a:effectLst/>
                          <a:latin typeface="Cambria" panose="02040503050406030204" pitchFamily="18" charset="0"/>
                          <a:ea typeface="Cambria" panose="02040503050406030204" pitchFamily="18" charset="0"/>
                          <a:cs typeface="+mn-cs"/>
                        </a:rPr>
                        <a:t>Hyderabad, Telangana, India</a:t>
                      </a:r>
                    </a:p>
                    <a:p>
                      <a:pPr lvl="0">
                        <a:buNone/>
                      </a:pPr>
                      <a:endParaRPr lang="en-IN" dirty="0">
                        <a:effectLst/>
                      </a:endParaRPr>
                    </a:p>
                    <a:p>
                      <a:pPr lvl="0">
                        <a:buNone/>
                      </a:pPr>
                      <a:endParaRPr lang="en-IN" dirty="0">
                        <a:effectLst/>
                      </a:endParaRPr>
                    </a:p>
                  </a:txBody>
                  <a:tcPr/>
                </a:tc>
                <a:tc>
                  <a:txBody>
                    <a:bodyPr/>
                    <a:lstStyle/>
                    <a:p>
                      <a:pPr lvl="0" algn="just">
                        <a:buNone/>
                      </a:pPr>
                      <a:r>
                        <a:rPr lang="en-US" dirty="0">
                          <a:latin typeface="Cambria" panose="02040503050406030204" pitchFamily="18" charset="0"/>
                          <a:ea typeface="Cambria" panose="02040503050406030204" pitchFamily="18" charset="0"/>
                        </a:rPr>
                        <a:t>The Arduino Uno is a microcontroller board based on the ATmega328. (It has 14 digital input/output pins (of which 6 can be used as PWM outputs), 6 analog inputs, a 16 MHz ceramic resonator, a USB connection, a power jack, an ICSP header, and a reset button.</a:t>
                      </a:r>
                    </a:p>
                    <a:p>
                      <a:pPr lvl="0" algn="just">
                        <a:buNone/>
                      </a:pPr>
                      <a:endParaRPr lang="en-US" dirty="0">
                        <a:latin typeface="Cambria" panose="02040503050406030204" pitchFamily="18" charset="0"/>
                        <a:ea typeface="Cambria" panose="02040503050406030204" pitchFamily="18" charset="0"/>
                      </a:endParaRPr>
                    </a:p>
                    <a:p>
                      <a:pPr lvl="0" algn="just">
                        <a:buNone/>
                      </a:pPr>
                      <a:r>
                        <a:rPr lang="en-US" dirty="0">
                          <a:latin typeface="Cambria" panose="02040503050406030204" pitchFamily="18" charset="0"/>
                          <a:ea typeface="Cambria" panose="02040503050406030204" pitchFamily="18" charset="0"/>
                        </a:rPr>
                        <a:t>Eye Blink sensor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IN" sz="1800" dirty="0">
                          <a:effectLst/>
                          <a:latin typeface="Cambria" panose="02040503050406030204" pitchFamily="18" charset="0"/>
                          <a:ea typeface="Cambria" panose="02040503050406030204" pitchFamily="18" charset="0"/>
                          <a:cs typeface="Times New Roman" panose="02020603050405020304" pitchFamily="18" charset="0"/>
                        </a:rPr>
                        <a:t>The driver drowsiness detection is based on an algorithm, which begins recording the driver's steering behaviour the moment the trip begins. It then recognizes changes over the course of long trips, and thus also the driver's level of fatigue.</a:t>
                      </a:r>
                    </a:p>
                    <a:p>
                      <a:pPr lvl="0" algn="just">
                        <a:buNone/>
                      </a:pPr>
                      <a:endParaRPr lang="en-US" dirty="0">
                        <a:latin typeface="Cambria" panose="02040503050406030204" pitchFamily="18" charset="0"/>
                        <a:ea typeface="Cambria" panose="02040503050406030204" pitchFamily="18" charset="0"/>
                      </a:endParaRPr>
                    </a:p>
                    <a:p>
                      <a:pPr lvl="0" algn="just">
                        <a:buNone/>
                      </a:pPr>
                      <a:endParaRPr lang="en-US" dirty="0"/>
                    </a:p>
                  </a:txBody>
                  <a:tcPr/>
                </a:tc>
                <a:extLst>
                  <a:ext uri="{0D108BD9-81ED-4DB2-BD59-A6C34878D82A}">
                    <a16:rowId xmlns="" xmlns:a16="http://schemas.microsoft.com/office/drawing/2014/main" val="1729872985"/>
                  </a:ext>
                </a:extLst>
              </a:tr>
            </a:tbl>
          </a:graphicData>
        </a:graphic>
      </p:graphicFrame>
    </p:spTree>
    <p:extLst>
      <p:ext uri="{BB962C8B-B14F-4D97-AF65-F5344CB8AC3E}">
        <p14:creationId xmlns:p14="http://schemas.microsoft.com/office/powerpoint/2010/main" val="1804866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B1090C86-8B69-F077-38B8-611CAAD220D7}"/>
              </a:ext>
            </a:extLst>
          </p:cNvPr>
          <p:cNvSpPr txBox="1"/>
          <p:nvPr/>
        </p:nvSpPr>
        <p:spPr>
          <a:xfrm>
            <a:off x="92242" y="160421"/>
            <a:ext cx="8839200" cy="400110"/>
          </a:xfrm>
          <a:prstGeom prst="rect">
            <a:avLst/>
          </a:prstGeom>
          <a:noFill/>
        </p:spPr>
        <p:txBody>
          <a:bodyPr wrap="square" rtlCol="0">
            <a:spAutoFit/>
          </a:bodyPr>
          <a:lstStyle/>
          <a:p>
            <a:pPr algn="ctr"/>
            <a:r>
              <a:rPr lang="en-US" sz="2000" b="1"/>
              <a:t>Literature Survey</a:t>
            </a:r>
          </a:p>
        </p:txBody>
      </p:sp>
      <p:graphicFrame>
        <p:nvGraphicFramePr>
          <p:cNvPr id="7" name="Table 6">
            <a:extLst>
              <a:ext uri="{FF2B5EF4-FFF2-40B4-BE49-F238E27FC236}">
                <a16:creationId xmlns="" xmlns:a16="http://schemas.microsoft.com/office/drawing/2014/main" id="{05CB4834-90AD-073F-4B41-B6467B149771}"/>
              </a:ext>
            </a:extLst>
          </p:cNvPr>
          <p:cNvGraphicFramePr>
            <a:graphicFrameLocks noGrp="1"/>
          </p:cNvGraphicFramePr>
          <p:nvPr>
            <p:extLst>
              <p:ext uri="{D42A27DB-BD31-4B8C-83A1-F6EECF244321}">
                <p14:modId xmlns:p14="http://schemas.microsoft.com/office/powerpoint/2010/main" val="1993410154"/>
              </p:ext>
            </p:extLst>
          </p:nvPr>
        </p:nvGraphicFramePr>
        <p:xfrm>
          <a:off x="210552" y="772026"/>
          <a:ext cx="8721420" cy="5489399"/>
        </p:xfrm>
        <a:graphic>
          <a:graphicData uri="http://schemas.openxmlformats.org/drawingml/2006/table">
            <a:tbl>
              <a:tblPr firstRow="1" bandRow="1">
                <a:tableStyleId>{5C22544A-7EE6-4342-B048-85BDC9FD1C3A}</a:tableStyleId>
              </a:tblPr>
              <a:tblGrid>
                <a:gridCol w="962040">
                  <a:extLst>
                    <a:ext uri="{9D8B030D-6E8A-4147-A177-3AD203B41FA5}">
                      <a16:colId xmlns="" xmlns:a16="http://schemas.microsoft.com/office/drawing/2014/main" val="903945529"/>
                    </a:ext>
                  </a:extLst>
                </a:gridCol>
                <a:gridCol w="3365393">
                  <a:extLst>
                    <a:ext uri="{9D8B030D-6E8A-4147-A177-3AD203B41FA5}">
                      <a16:colId xmlns="" xmlns:a16="http://schemas.microsoft.com/office/drawing/2014/main" val="1935472423"/>
                    </a:ext>
                  </a:extLst>
                </a:gridCol>
                <a:gridCol w="4393987">
                  <a:extLst>
                    <a:ext uri="{9D8B030D-6E8A-4147-A177-3AD203B41FA5}">
                      <a16:colId xmlns="" xmlns:a16="http://schemas.microsoft.com/office/drawing/2014/main" val="2230251532"/>
                    </a:ext>
                  </a:extLst>
                </a:gridCol>
              </a:tblGrid>
              <a:tr h="485904">
                <a:tc>
                  <a:txBody>
                    <a:bodyPr/>
                    <a:lstStyle/>
                    <a:p>
                      <a:pPr rtl="0" fontAlgn="base"/>
                      <a:r>
                        <a:rPr lang="en-IN" dirty="0">
                          <a:effectLst/>
                        </a:rPr>
                        <a:t>Sr no​</a:t>
                      </a:r>
                      <a:endParaRPr lang="en-IN" b="1" dirty="0">
                        <a:solidFill>
                          <a:srgbClr val="FFFFFF"/>
                        </a:solidFill>
                        <a:effectLst/>
                      </a:endParaRPr>
                    </a:p>
                  </a:txBody>
                  <a:tcPr/>
                </a:tc>
                <a:tc>
                  <a:txBody>
                    <a:bodyPr/>
                    <a:lstStyle/>
                    <a:p>
                      <a:pPr rtl="0" fontAlgn="base"/>
                      <a:r>
                        <a:rPr lang="en-IN">
                          <a:effectLst/>
                        </a:rPr>
                        <a:t>Research Paper ​</a:t>
                      </a:r>
                      <a:endParaRPr lang="en-IN" b="1">
                        <a:solidFill>
                          <a:srgbClr val="FFFFFF"/>
                        </a:solidFill>
                        <a:effectLst/>
                      </a:endParaRPr>
                    </a:p>
                  </a:txBody>
                  <a:tcPr/>
                </a:tc>
                <a:tc>
                  <a:txBody>
                    <a:bodyPr/>
                    <a:lstStyle/>
                    <a:p>
                      <a:pPr rtl="0" fontAlgn="base"/>
                      <a:r>
                        <a:rPr lang="en-IN">
                          <a:effectLst/>
                        </a:rPr>
                        <a:t> Finding​</a:t>
                      </a:r>
                      <a:endParaRPr lang="en-IN" b="1">
                        <a:solidFill>
                          <a:srgbClr val="FFFFFF"/>
                        </a:solidFill>
                        <a:effectLst/>
                      </a:endParaRPr>
                    </a:p>
                  </a:txBody>
                  <a:tcPr/>
                </a:tc>
                <a:extLst>
                  <a:ext uri="{0D108BD9-81ED-4DB2-BD59-A6C34878D82A}">
                    <a16:rowId xmlns="" xmlns:a16="http://schemas.microsoft.com/office/drawing/2014/main" val="2215489125"/>
                  </a:ext>
                </a:extLst>
              </a:tr>
              <a:tr h="5003495">
                <a:tc>
                  <a:txBody>
                    <a:bodyPr/>
                    <a:lstStyle/>
                    <a:p>
                      <a:pPr rtl="0" fontAlgn="base"/>
                      <a:r>
                        <a:rPr lang="en-IN" dirty="0">
                          <a:effectLst/>
                        </a:rPr>
                        <a:t>2</a:t>
                      </a:r>
                    </a:p>
                    <a:p>
                      <a:pPr lvl="0">
                        <a:buNone/>
                      </a:pPr>
                      <a:endParaRPr lang="en-IN" dirty="0">
                        <a:effectLst/>
                      </a:endParaRPr>
                    </a:p>
                    <a:p>
                      <a:pPr lvl="0">
                        <a:buNone/>
                      </a:pPr>
                      <a:endParaRPr lang="en-IN" dirty="0">
                        <a:effectLst/>
                      </a:endParaRPr>
                    </a:p>
                    <a:p>
                      <a:pPr lvl="0">
                        <a:buNone/>
                      </a:pPr>
                      <a:endParaRPr lang="en-IN" dirty="0">
                        <a:effectLst/>
                      </a:endParaRPr>
                    </a:p>
                    <a:p>
                      <a:pPr lvl="0">
                        <a:buNone/>
                      </a:pPr>
                      <a:endParaRPr lang="en-IN" dirty="0">
                        <a:effectLst/>
                      </a:endParaRPr>
                    </a:p>
                    <a:p>
                      <a:pPr lvl="0">
                        <a:buNone/>
                      </a:pPr>
                      <a:endParaRPr lang="en-IN" dirty="0">
                        <a:effectLst/>
                      </a:endParaRPr>
                    </a:p>
                    <a:p>
                      <a:pPr lvl="0">
                        <a:buNone/>
                      </a:pPr>
                      <a:endParaRPr lang="en-IN" dirty="0">
                        <a:effectLst/>
                      </a:endParaRPr>
                    </a:p>
                    <a:p>
                      <a:pPr lvl="0">
                        <a:buNone/>
                      </a:pPr>
                      <a:endParaRPr lang="en-IN" dirty="0">
                        <a:effectLst/>
                      </a:endParaRPr>
                    </a:p>
                    <a:p>
                      <a:pPr lvl="0">
                        <a:buNone/>
                      </a:pPr>
                      <a:endParaRPr lang="en-IN" dirty="0">
                        <a:effectLst/>
                      </a:endParaRPr>
                    </a:p>
                    <a:p>
                      <a:pPr lvl="0">
                        <a:buNone/>
                      </a:pPr>
                      <a:endParaRPr lang="en-IN" dirty="0">
                        <a:effectLst/>
                      </a:endParaRPr>
                    </a:p>
                  </a:txBody>
                  <a:tcPr/>
                </a:tc>
                <a:tc>
                  <a:txBody>
                    <a:bodyPr/>
                    <a:lstStyle/>
                    <a:p>
                      <a:r>
                        <a:rPr kumimoji="0" lang="en-US" b="0" i="0" kern="1200" dirty="0">
                          <a:solidFill>
                            <a:schemeClr val="dk1"/>
                          </a:solidFill>
                          <a:effectLst/>
                          <a:latin typeface="Cambria" panose="02040503050406030204" pitchFamily="18" charset="0"/>
                          <a:ea typeface="Cambria" panose="02040503050406030204" pitchFamily="18" charset="0"/>
                          <a:cs typeface="+mn-cs"/>
                        </a:rPr>
                        <a:t>INTERNATIONAL JOURNAL OF ENGINEERING SCIENCES &amp; RESEARCH </a:t>
                      </a:r>
                    </a:p>
                    <a:p>
                      <a:r>
                        <a:rPr kumimoji="0" lang="en-US" b="0" i="0" kern="1200" dirty="0">
                          <a:solidFill>
                            <a:schemeClr val="dk1"/>
                          </a:solidFill>
                          <a:effectLst/>
                          <a:latin typeface="Cambria" panose="02040503050406030204" pitchFamily="18" charset="0"/>
                          <a:ea typeface="Cambria" panose="02040503050406030204" pitchFamily="18" charset="0"/>
                          <a:cs typeface="+mn-cs"/>
                        </a:rPr>
                        <a:t>TECHNOLOGY </a:t>
                      </a:r>
                    </a:p>
                    <a:p>
                      <a:r>
                        <a:rPr kumimoji="0" lang="en-US" b="0" i="0" kern="1200" dirty="0">
                          <a:solidFill>
                            <a:schemeClr val="dk1"/>
                          </a:solidFill>
                          <a:effectLst/>
                          <a:latin typeface="Cambria" panose="02040503050406030204" pitchFamily="18" charset="0"/>
                          <a:ea typeface="Cambria" panose="02040503050406030204" pitchFamily="18" charset="0"/>
                          <a:cs typeface="+mn-cs"/>
                        </a:rPr>
                        <a:t>SMART headgear </a:t>
                      </a:r>
                    </a:p>
                    <a:p>
                      <a:r>
                        <a:rPr kumimoji="0" lang="en-US" b="0" i="0" kern="1200" dirty="0">
                          <a:solidFill>
                            <a:schemeClr val="dk1"/>
                          </a:solidFill>
                          <a:effectLst/>
                          <a:latin typeface="Cambria" panose="02040503050406030204" pitchFamily="18" charset="0"/>
                          <a:ea typeface="Cambria" panose="02040503050406030204" pitchFamily="18" charset="0"/>
                          <a:cs typeface="+mn-cs"/>
                        </a:rPr>
                        <a:t>Mr. G. V Vinod1 &amp; Mr. K. Sai Krishna2</a:t>
                      </a:r>
                    </a:p>
                    <a:p>
                      <a:r>
                        <a:rPr kumimoji="0" lang="en-US" b="0" i="0" kern="1200" dirty="0">
                          <a:solidFill>
                            <a:schemeClr val="dk1"/>
                          </a:solidFill>
                          <a:effectLst/>
                          <a:latin typeface="Cambria" panose="02040503050406030204" pitchFamily="18" charset="0"/>
                          <a:ea typeface="Cambria" panose="02040503050406030204" pitchFamily="18" charset="0"/>
                          <a:cs typeface="+mn-cs"/>
                        </a:rPr>
                        <a:t>Department of Electronics and Communication Engineering, Anurag Group of Institutions, </a:t>
                      </a:r>
                    </a:p>
                    <a:p>
                      <a:r>
                        <a:rPr kumimoji="0" lang="en-US" b="0" i="0" kern="1200" dirty="0">
                          <a:solidFill>
                            <a:schemeClr val="dk1"/>
                          </a:solidFill>
                          <a:effectLst/>
                          <a:latin typeface="Cambria" panose="02040503050406030204" pitchFamily="18" charset="0"/>
                          <a:ea typeface="Cambria" panose="02040503050406030204" pitchFamily="18" charset="0"/>
                          <a:cs typeface="+mn-cs"/>
                        </a:rPr>
                        <a:t>Hyderabad, Telangana, India</a:t>
                      </a:r>
                    </a:p>
                    <a:p>
                      <a:pPr lvl="0">
                        <a:buNone/>
                      </a:pPr>
                      <a:endParaRPr lang="en-IN" dirty="0">
                        <a:effectLst/>
                      </a:endParaRPr>
                    </a:p>
                    <a:p>
                      <a:pPr lvl="0">
                        <a:buNone/>
                      </a:pPr>
                      <a:endParaRPr lang="en-IN" dirty="0">
                        <a:effectLst/>
                      </a:endParaRPr>
                    </a:p>
                  </a:txBody>
                  <a:tcPr/>
                </a:tc>
                <a:tc>
                  <a:txBody>
                    <a:bodyPr/>
                    <a:lstStyle/>
                    <a:p>
                      <a:r>
                        <a:rPr kumimoji="0" lang="en-US" b="0" i="0" kern="1200" dirty="0">
                          <a:solidFill>
                            <a:schemeClr val="dk1"/>
                          </a:solidFill>
                          <a:effectLst/>
                          <a:latin typeface="Cambria" panose="02040503050406030204" pitchFamily="18" charset="0"/>
                          <a:ea typeface="Cambria" panose="02040503050406030204" pitchFamily="18" charset="0"/>
                          <a:cs typeface="+mn-cs"/>
                        </a:rPr>
                        <a:t>GPS Technology </a:t>
                      </a:r>
                    </a:p>
                    <a:p>
                      <a:r>
                        <a:rPr kumimoji="0" lang="en-US" b="0" i="0" kern="1200" dirty="0">
                          <a:solidFill>
                            <a:schemeClr val="dk1"/>
                          </a:solidFill>
                          <a:effectLst/>
                          <a:latin typeface="Cambria" panose="02040503050406030204" pitchFamily="18" charset="0"/>
                          <a:ea typeface="Cambria" panose="02040503050406030204" pitchFamily="18" charset="0"/>
                          <a:cs typeface="+mn-cs"/>
                        </a:rPr>
                        <a:t>The Global Positioning System (GPS) is a satellite-based navigation system that sends and receives radio </a:t>
                      </a:r>
                    </a:p>
                    <a:p>
                      <a:r>
                        <a:rPr kumimoji="0" lang="en-US" b="0" i="0" kern="1200" dirty="0">
                          <a:solidFill>
                            <a:schemeClr val="dk1"/>
                          </a:solidFill>
                          <a:effectLst/>
                          <a:latin typeface="Cambria" panose="02040503050406030204" pitchFamily="18" charset="0"/>
                          <a:ea typeface="Cambria" panose="02040503050406030204" pitchFamily="18" charset="0"/>
                          <a:cs typeface="+mn-cs"/>
                        </a:rPr>
                        <a:t>signals. A GPS receiver acquires these signals and provides the user with information. Using GPS technology, </a:t>
                      </a:r>
                    </a:p>
                    <a:p>
                      <a:r>
                        <a:rPr kumimoji="0" lang="en-US" b="0" i="0" kern="1200" dirty="0">
                          <a:solidFill>
                            <a:schemeClr val="dk1"/>
                          </a:solidFill>
                          <a:effectLst/>
                          <a:latin typeface="Cambria" panose="02040503050406030204" pitchFamily="18" charset="0"/>
                          <a:ea typeface="Cambria" panose="02040503050406030204" pitchFamily="18" charset="0"/>
                          <a:cs typeface="+mn-cs"/>
                        </a:rPr>
                        <a:t>one can determine location, velocity and time, 24 hours a day, in any weather conditions anywhere in the world </a:t>
                      </a:r>
                    </a:p>
                    <a:p>
                      <a:r>
                        <a:rPr kumimoji="0" lang="en-US" b="0" i="0" kern="1200" dirty="0">
                          <a:solidFill>
                            <a:schemeClr val="dk1"/>
                          </a:solidFill>
                          <a:effectLst/>
                          <a:latin typeface="Cambria" panose="02040503050406030204" pitchFamily="18" charset="0"/>
                          <a:ea typeface="Cambria" panose="02040503050406030204" pitchFamily="18" charset="0"/>
                          <a:cs typeface="+mn-cs"/>
                        </a:rPr>
                        <a:t>for free. GPS was formally known as the NAVSTAR (Navigation Satellite Timing and Ranging).</a:t>
                      </a:r>
                    </a:p>
                    <a:p>
                      <a:endParaRPr kumimoji="0" lang="en-US" b="0" i="0" kern="1200" dirty="0">
                        <a:solidFill>
                          <a:schemeClr val="dk1"/>
                        </a:solidFill>
                        <a:effectLst/>
                        <a:latin typeface="Cambria" panose="02040503050406030204" pitchFamily="18" charset="0"/>
                        <a:ea typeface="Cambria" panose="02040503050406030204" pitchFamily="18" charset="0"/>
                        <a:cs typeface="+mn-cs"/>
                      </a:endParaRPr>
                    </a:p>
                    <a:p>
                      <a:pPr lvl="0" algn="just">
                        <a:buNone/>
                      </a:pPr>
                      <a:endParaRPr lang="en-US" dirty="0">
                        <a:latin typeface="Cambria" panose="02040503050406030204" pitchFamily="18" charset="0"/>
                        <a:ea typeface="Cambria" panose="02040503050406030204" pitchFamily="18" charset="0"/>
                      </a:endParaRPr>
                    </a:p>
                  </a:txBody>
                  <a:tcPr/>
                </a:tc>
                <a:extLst>
                  <a:ext uri="{0D108BD9-81ED-4DB2-BD59-A6C34878D82A}">
                    <a16:rowId xmlns="" xmlns:a16="http://schemas.microsoft.com/office/drawing/2014/main" val="1729872985"/>
                  </a:ext>
                </a:extLst>
              </a:tr>
            </a:tbl>
          </a:graphicData>
        </a:graphic>
      </p:graphicFrame>
    </p:spTree>
    <p:extLst>
      <p:ext uri="{BB962C8B-B14F-4D97-AF65-F5344CB8AC3E}">
        <p14:creationId xmlns:p14="http://schemas.microsoft.com/office/powerpoint/2010/main" val="1542770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B1090C86-8B69-F077-38B8-611CAAD220D7}"/>
              </a:ext>
            </a:extLst>
          </p:cNvPr>
          <p:cNvSpPr txBox="1"/>
          <p:nvPr/>
        </p:nvSpPr>
        <p:spPr>
          <a:xfrm>
            <a:off x="92242" y="160421"/>
            <a:ext cx="8839200" cy="400110"/>
          </a:xfrm>
          <a:prstGeom prst="rect">
            <a:avLst/>
          </a:prstGeom>
          <a:noFill/>
        </p:spPr>
        <p:txBody>
          <a:bodyPr wrap="square" rtlCol="0">
            <a:spAutoFit/>
          </a:bodyPr>
          <a:lstStyle/>
          <a:p>
            <a:pPr algn="ctr"/>
            <a:r>
              <a:rPr lang="en-US" sz="2000" b="1"/>
              <a:t>Literature Survey</a:t>
            </a:r>
          </a:p>
        </p:txBody>
      </p:sp>
      <p:graphicFrame>
        <p:nvGraphicFramePr>
          <p:cNvPr id="7" name="Table 6">
            <a:extLst>
              <a:ext uri="{FF2B5EF4-FFF2-40B4-BE49-F238E27FC236}">
                <a16:creationId xmlns="" xmlns:a16="http://schemas.microsoft.com/office/drawing/2014/main" id="{05CB4834-90AD-073F-4B41-B6467B149771}"/>
              </a:ext>
            </a:extLst>
          </p:cNvPr>
          <p:cNvGraphicFramePr>
            <a:graphicFrameLocks noGrp="1"/>
          </p:cNvGraphicFramePr>
          <p:nvPr>
            <p:extLst>
              <p:ext uri="{D42A27DB-BD31-4B8C-83A1-F6EECF244321}">
                <p14:modId xmlns:p14="http://schemas.microsoft.com/office/powerpoint/2010/main" val="3346443157"/>
              </p:ext>
            </p:extLst>
          </p:nvPr>
        </p:nvGraphicFramePr>
        <p:xfrm>
          <a:off x="210552" y="772026"/>
          <a:ext cx="8721420" cy="5489399"/>
        </p:xfrm>
        <a:graphic>
          <a:graphicData uri="http://schemas.openxmlformats.org/drawingml/2006/table">
            <a:tbl>
              <a:tblPr firstRow="1" bandRow="1">
                <a:tableStyleId>{5C22544A-7EE6-4342-B048-85BDC9FD1C3A}</a:tableStyleId>
              </a:tblPr>
              <a:tblGrid>
                <a:gridCol w="962040">
                  <a:extLst>
                    <a:ext uri="{9D8B030D-6E8A-4147-A177-3AD203B41FA5}">
                      <a16:colId xmlns="" xmlns:a16="http://schemas.microsoft.com/office/drawing/2014/main" val="903945529"/>
                    </a:ext>
                  </a:extLst>
                </a:gridCol>
                <a:gridCol w="3365393">
                  <a:extLst>
                    <a:ext uri="{9D8B030D-6E8A-4147-A177-3AD203B41FA5}">
                      <a16:colId xmlns="" xmlns:a16="http://schemas.microsoft.com/office/drawing/2014/main" val="1935472423"/>
                    </a:ext>
                  </a:extLst>
                </a:gridCol>
                <a:gridCol w="4393987">
                  <a:extLst>
                    <a:ext uri="{9D8B030D-6E8A-4147-A177-3AD203B41FA5}">
                      <a16:colId xmlns="" xmlns:a16="http://schemas.microsoft.com/office/drawing/2014/main" val="2230251532"/>
                    </a:ext>
                  </a:extLst>
                </a:gridCol>
              </a:tblGrid>
              <a:tr h="485904">
                <a:tc>
                  <a:txBody>
                    <a:bodyPr/>
                    <a:lstStyle/>
                    <a:p>
                      <a:pPr rtl="0" fontAlgn="base"/>
                      <a:r>
                        <a:rPr lang="en-IN" dirty="0">
                          <a:effectLst/>
                        </a:rPr>
                        <a:t>Sr no​</a:t>
                      </a:r>
                      <a:endParaRPr lang="en-IN" b="1" dirty="0">
                        <a:solidFill>
                          <a:srgbClr val="FFFFFF"/>
                        </a:solidFill>
                        <a:effectLst/>
                      </a:endParaRPr>
                    </a:p>
                  </a:txBody>
                  <a:tcPr/>
                </a:tc>
                <a:tc>
                  <a:txBody>
                    <a:bodyPr/>
                    <a:lstStyle/>
                    <a:p>
                      <a:pPr rtl="0" fontAlgn="base"/>
                      <a:r>
                        <a:rPr lang="en-IN">
                          <a:effectLst/>
                        </a:rPr>
                        <a:t>Research Paper ​</a:t>
                      </a:r>
                      <a:endParaRPr lang="en-IN" b="1">
                        <a:solidFill>
                          <a:srgbClr val="FFFFFF"/>
                        </a:solidFill>
                        <a:effectLst/>
                      </a:endParaRPr>
                    </a:p>
                  </a:txBody>
                  <a:tcPr/>
                </a:tc>
                <a:tc>
                  <a:txBody>
                    <a:bodyPr/>
                    <a:lstStyle/>
                    <a:p>
                      <a:pPr rtl="0" fontAlgn="base"/>
                      <a:r>
                        <a:rPr lang="en-IN">
                          <a:effectLst/>
                        </a:rPr>
                        <a:t> Finding​</a:t>
                      </a:r>
                      <a:endParaRPr lang="en-IN" b="1">
                        <a:solidFill>
                          <a:srgbClr val="FFFFFF"/>
                        </a:solidFill>
                        <a:effectLst/>
                      </a:endParaRPr>
                    </a:p>
                  </a:txBody>
                  <a:tcPr/>
                </a:tc>
                <a:extLst>
                  <a:ext uri="{0D108BD9-81ED-4DB2-BD59-A6C34878D82A}">
                    <a16:rowId xmlns="" xmlns:a16="http://schemas.microsoft.com/office/drawing/2014/main" val="2215489125"/>
                  </a:ext>
                </a:extLst>
              </a:tr>
              <a:tr h="5003495">
                <a:tc>
                  <a:txBody>
                    <a:bodyPr/>
                    <a:lstStyle/>
                    <a:p>
                      <a:pPr rtl="0" fontAlgn="base"/>
                      <a:r>
                        <a:rPr lang="en-IN" dirty="0">
                          <a:effectLst/>
                        </a:rPr>
                        <a:t>2</a:t>
                      </a:r>
                    </a:p>
                    <a:p>
                      <a:pPr lvl="0">
                        <a:buNone/>
                      </a:pPr>
                      <a:endParaRPr lang="en-IN" dirty="0">
                        <a:effectLst/>
                      </a:endParaRPr>
                    </a:p>
                    <a:p>
                      <a:pPr lvl="0">
                        <a:buNone/>
                      </a:pPr>
                      <a:endParaRPr lang="en-IN" dirty="0">
                        <a:effectLst/>
                      </a:endParaRPr>
                    </a:p>
                    <a:p>
                      <a:pPr lvl="0">
                        <a:buNone/>
                      </a:pPr>
                      <a:endParaRPr lang="en-IN" dirty="0">
                        <a:effectLst/>
                      </a:endParaRPr>
                    </a:p>
                    <a:p>
                      <a:pPr lvl="0">
                        <a:buNone/>
                      </a:pPr>
                      <a:endParaRPr lang="en-IN" dirty="0">
                        <a:effectLst/>
                      </a:endParaRPr>
                    </a:p>
                    <a:p>
                      <a:pPr lvl="0">
                        <a:buNone/>
                      </a:pPr>
                      <a:endParaRPr lang="en-IN" dirty="0">
                        <a:effectLst/>
                      </a:endParaRPr>
                    </a:p>
                    <a:p>
                      <a:pPr lvl="0">
                        <a:buNone/>
                      </a:pPr>
                      <a:endParaRPr lang="en-IN" dirty="0">
                        <a:effectLst/>
                      </a:endParaRPr>
                    </a:p>
                    <a:p>
                      <a:pPr lvl="0">
                        <a:buNone/>
                      </a:pPr>
                      <a:endParaRPr lang="en-IN" dirty="0">
                        <a:effectLst/>
                      </a:endParaRPr>
                    </a:p>
                    <a:p>
                      <a:pPr lvl="0">
                        <a:buNone/>
                      </a:pPr>
                      <a:endParaRPr lang="en-IN" dirty="0">
                        <a:effectLst/>
                      </a:endParaRPr>
                    </a:p>
                    <a:p>
                      <a:pPr lvl="0">
                        <a:buNone/>
                      </a:pPr>
                      <a:endParaRPr lang="en-IN" dirty="0">
                        <a:effectLst/>
                      </a:endParaRPr>
                    </a:p>
                  </a:txBody>
                  <a:tcPr/>
                </a:tc>
                <a:tc>
                  <a:txBody>
                    <a:bodyPr/>
                    <a:lstStyle/>
                    <a:p>
                      <a:r>
                        <a:rPr kumimoji="0" lang="en-US" b="0" i="0" kern="1200" dirty="0">
                          <a:solidFill>
                            <a:schemeClr val="dk1"/>
                          </a:solidFill>
                          <a:effectLst/>
                          <a:latin typeface="Cambria" panose="02040503050406030204" pitchFamily="18" charset="0"/>
                          <a:ea typeface="Cambria" panose="02040503050406030204" pitchFamily="18" charset="0"/>
                          <a:cs typeface="+mn-cs"/>
                        </a:rPr>
                        <a:t>INTERNATIONAL JOURNAL OF ENGINEERING SCIENCES &amp; RESEARCH </a:t>
                      </a:r>
                    </a:p>
                    <a:p>
                      <a:r>
                        <a:rPr kumimoji="0" lang="en-US" b="0" i="0" kern="1200" dirty="0">
                          <a:solidFill>
                            <a:schemeClr val="dk1"/>
                          </a:solidFill>
                          <a:effectLst/>
                          <a:latin typeface="Cambria" panose="02040503050406030204" pitchFamily="18" charset="0"/>
                          <a:ea typeface="Cambria" panose="02040503050406030204" pitchFamily="18" charset="0"/>
                          <a:cs typeface="+mn-cs"/>
                        </a:rPr>
                        <a:t>TECHNOLOGY </a:t>
                      </a:r>
                    </a:p>
                    <a:p>
                      <a:r>
                        <a:rPr kumimoji="0" lang="en-US" b="0" i="0" kern="1200" dirty="0">
                          <a:solidFill>
                            <a:schemeClr val="dk1"/>
                          </a:solidFill>
                          <a:effectLst/>
                          <a:latin typeface="Cambria" panose="02040503050406030204" pitchFamily="18" charset="0"/>
                          <a:ea typeface="Cambria" panose="02040503050406030204" pitchFamily="18" charset="0"/>
                          <a:cs typeface="+mn-cs"/>
                        </a:rPr>
                        <a:t>SMART headgear </a:t>
                      </a:r>
                    </a:p>
                    <a:p>
                      <a:r>
                        <a:rPr kumimoji="0" lang="en-US" b="0" i="0" kern="1200" dirty="0">
                          <a:solidFill>
                            <a:schemeClr val="dk1"/>
                          </a:solidFill>
                          <a:effectLst/>
                          <a:latin typeface="Cambria" panose="02040503050406030204" pitchFamily="18" charset="0"/>
                          <a:ea typeface="Cambria" panose="02040503050406030204" pitchFamily="18" charset="0"/>
                          <a:cs typeface="+mn-cs"/>
                        </a:rPr>
                        <a:t>Mr. G. V Vinod1 &amp; Mr. K. Sai Krishna2</a:t>
                      </a:r>
                    </a:p>
                    <a:p>
                      <a:r>
                        <a:rPr kumimoji="0" lang="en-US" b="0" i="0" kern="1200" dirty="0">
                          <a:solidFill>
                            <a:schemeClr val="dk1"/>
                          </a:solidFill>
                          <a:effectLst/>
                          <a:latin typeface="Cambria" panose="02040503050406030204" pitchFamily="18" charset="0"/>
                          <a:ea typeface="Cambria" panose="02040503050406030204" pitchFamily="18" charset="0"/>
                          <a:cs typeface="+mn-cs"/>
                        </a:rPr>
                        <a:t>Department of Electronics and Communication Engineering, Anurag Group of Institutions, </a:t>
                      </a:r>
                    </a:p>
                    <a:p>
                      <a:r>
                        <a:rPr kumimoji="0" lang="en-US" b="0" i="0" kern="1200" dirty="0">
                          <a:solidFill>
                            <a:schemeClr val="dk1"/>
                          </a:solidFill>
                          <a:effectLst/>
                          <a:latin typeface="Cambria" panose="02040503050406030204" pitchFamily="18" charset="0"/>
                          <a:ea typeface="Cambria" panose="02040503050406030204" pitchFamily="18" charset="0"/>
                          <a:cs typeface="+mn-cs"/>
                        </a:rPr>
                        <a:t>Hyderabad, Telangana, India</a:t>
                      </a:r>
                    </a:p>
                    <a:p>
                      <a:pPr lvl="0">
                        <a:buNone/>
                      </a:pPr>
                      <a:endParaRPr lang="en-IN" dirty="0">
                        <a:effectLst/>
                      </a:endParaRPr>
                    </a:p>
                    <a:p>
                      <a:pPr lvl="0">
                        <a:buNone/>
                      </a:pPr>
                      <a:endParaRPr lang="en-IN" dirty="0">
                        <a:effectLst/>
                      </a:endParaRPr>
                    </a:p>
                  </a:txBody>
                  <a:tcPr/>
                </a:tc>
                <a:tc>
                  <a:txBody>
                    <a:bodyPr/>
                    <a:lstStyle/>
                    <a:p>
                      <a:r>
                        <a:rPr lang="en-US" sz="2000" dirty="0">
                          <a:latin typeface="Cambria" panose="02040503050406030204" pitchFamily="18" charset="0"/>
                          <a:ea typeface="Cambria" panose="02040503050406030204" pitchFamily="18" charset="0"/>
                        </a:rPr>
                        <a:t>Alcohol Sensor (MQ3) This module is useful for gas leakage detection (in home and industry). It is suitable for detecting H2, LPG, CH4, CO, Alcohol, Smoke or Propane. Due to its high sensitivity and fast response time, measurement can be taken as soon as possible. The sensitivity of the sensor can be adjusted by potentiometer.</a:t>
                      </a:r>
                      <a:endParaRPr kumimoji="0" lang="en-US" sz="2000" b="0" i="0" kern="1200" dirty="0">
                        <a:solidFill>
                          <a:schemeClr val="dk1"/>
                        </a:solidFill>
                        <a:effectLst/>
                        <a:latin typeface="Cambria" panose="02040503050406030204" pitchFamily="18" charset="0"/>
                        <a:ea typeface="Cambria" panose="02040503050406030204" pitchFamily="18" charset="0"/>
                        <a:cs typeface="+mn-cs"/>
                      </a:endParaRPr>
                    </a:p>
                    <a:p>
                      <a:pPr lvl="0" algn="just">
                        <a:buNone/>
                      </a:pPr>
                      <a:endParaRPr lang="en-US" dirty="0">
                        <a:latin typeface="Cambria" panose="02040503050406030204" pitchFamily="18" charset="0"/>
                        <a:ea typeface="Cambria" panose="02040503050406030204" pitchFamily="18" charset="0"/>
                      </a:endParaRPr>
                    </a:p>
                  </a:txBody>
                  <a:tcPr/>
                </a:tc>
                <a:extLst>
                  <a:ext uri="{0D108BD9-81ED-4DB2-BD59-A6C34878D82A}">
                    <a16:rowId xmlns="" xmlns:a16="http://schemas.microsoft.com/office/drawing/2014/main" val="1729872985"/>
                  </a:ext>
                </a:extLst>
              </a:tr>
            </a:tbl>
          </a:graphicData>
        </a:graphic>
      </p:graphicFrame>
    </p:spTree>
    <p:extLst>
      <p:ext uri="{BB962C8B-B14F-4D97-AF65-F5344CB8AC3E}">
        <p14:creationId xmlns:p14="http://schemas.microsoft.com/office/powerpoint/2010/main" val="310337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 xmlns:a16="http://schemas.microsoft.com/office/drawing/2014/main" id="{9C33A5A8-2082-8461-4FC1-0420D12FA7AB}"/>
              </a:ext>
            </a:extLst>
          </p:cNvPr>
          <p:cNvSpPr>
            <a:spLocks noGrp="1"/>
          </p:cNvSpPr>
          <p:nvPr>
            <p:ph type="title"/>
          </p:nvPr>
        </p:nvSpPr>
        <p:spPr>
          <a:xfrm>
            <a:off x="152400" y="28575"/>
            <a:ext cx="8991600" cy="581025"/>
          </a:xfrm>
        </p:spPr>
        <p:txBody>
          <a:bodyPr/>
          <a:lstStyle/>
          <a:p>
            <a:r>
              <a:rPr lang="en-US" altLang="en-US"/>
              <a:t>Methodology</a:t>
            </a:r>
          </a:p>
        </p:txBody>
      </p:sp>
      <p:sp>
        <p:nvSpPr>
          <p:cNvPr id="3" name="Content Placeholder 2">
            <a:extLst>
              <a:ext uri="{FF2B5EF4-FFF2-40B4-BE49-F238E27FC236}">
                <a16:creationId xmlns="" xmlns:a16="http://schemas.microsoft.com/office/drawing/2014/main" id="{3E9FE8BE-9EC5-8C3E-A568-88EE3C31E1C2}"/>
              </a:ext>
            </a:extLst>
          </p:cNvPr>
          <p:cNvSpPr>
            <a:spLocks noGrp="1"/>
          </p:cNvSpPr>
          <p:nvPr>
            <p:ph sz="quarter" idx="1"/>
          </p:nvPr>
        </p:nvSpPr>
        <p:spPr>
          <a:xfrm>
            <a:off x="304800" y="990600"/>
            <a:ext cx="8382000" cy="5562600"/>
          </a:xfrm>
        </p:spPr>
        <p:txBody>
          <a:bodyPr/>
          <a:lstStyle/>
          <a:p>
            <a:pPr marL="0" indent="0">
              <a:buNone/>
              <a:defRPr/>
            </a:pPr>
            <a:r>
              <a:rPr lang="en-US" dirty="0"/>
              <a:t>    </a:t>
            </a:r>
          </a:p>
        </p:txBody>
      </p:sp>
      <p:sp>
        <p:nvSpPr>
          <p:cNvPr id="28" name="Rectangle 27">
            <a:extLst>
              <a:ext uri="{FF2B5EF4-FFF2-40B4-BE49-F238E27FC236}">
                <a16:creationId xmlns="" xmlns:a16="http://schemas.microsoft.com/office/drawing/2014/main" id="{018D8E0C-745F-425F-93D6-B2F3B017C810}"/>
              </a:ext>
            </a:extLst>
          </p:cNvPr>
          <p:cNvSpPr/>
          <p:nvPr/>
        </p:nvSpPr>
        <p:spPr>
          <a:xfrm>
            <a:off x="2532018" y="1789871"/>
            <a:ext cx="2577737" cy="496388"/>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IN" b="1" i="1" dirty="0">
                <a:solidFill>
                  <a:schemeClr val="tx1"/>
                </a:solidFill>
              </a:rPr>
              <a:t>START RIDE</a:t>
            </a:r>
          </a:p>
        </p:txBody>
      </p:sp>
      <p:sp>
        <p:nvSpPr>
          <p:cNvPr id="29" name="Flowchart: Decision 28">
            <a:extLst>
              <a:ext uri="{FF2B5EF4-FFF2-40B4-BE49-F238E27FC236}">
                <a16:creationId xmlns="" xmlns:a16="http://schemas.microsoft.com/office/drawing/2014/main" id="{A2470087-0091-3D65-F07E-D87E1569D639}"/>
              </a:ext>
            </a:extLst>
          </p:cNvPr>
          <p:cNvSpPr/>
          <p:nvPr/>
        </p:nvSpPr>
        <p:spPr>
          <a:xfrm>
            <a:off x="2637616" y="2855650"/>
            <a:ext cx="2464526" cy="1007020"/>
          </a:xfrm>
          <a:prstGeom prst="flowChartDecision">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rPr>
              <a:t>A</a:t>
            </a:r>
            <a:r>
              <a:rPr lang="en-IN" b="1" i="1" dirty="0">
                <a:solidFill>
                  <a:schemeClr val="tx1"/>
                </a:solidFill>
              </a:rPr>
              <a:t>LCOHOL Detection</a:t>
            </a:r>
          </a:p>
        </p:txBody>
      </p:sp>
      <p:sp>
        <p:nvSpPr>
          <p:cNvPr id="30" name="Flowchart: Decision 29">
            <a:extLst>
              <a:ext uri="{FF2B5EF4-FFF2-40B4-BE49-F238E27FC236}">
                <a16:creationId xmlns="" xmlns:a16="http://schemas.microsoft.com/office/drawing/2014/main" id="{46DEB9A1-BD00-BAF6-7DB8-F734280313DB}"/>
              </a:ext>
            </a:extLst>
          </p:cNvPr>
          <p:cNvSpPr/>
          <p:nvPr/>
        </p:nvSpPr>
        <p:spPr>
          <a:xfrm>
            <a:off x="2614208" y="4301260"/>
            <a:ext cx="2464526" cy="1007020"/>
          </a:xfrm>
          <a:prstGeom prst="flowChartDecision">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1" dirty="0">
                <a:solidFill>
                  <a:schemeClr val="tx1"/>
                </a:solidFill>
              </a:rPr>
              <a:t>CLOSE EYES FOR </a:t>
            </a:r>
            <a:r>
              <a:rPr lang="en-IN" b="1" i="1" dirty="0" smtClean="0">
                <a:solidFill>
                  <a:schemeClr val="tx1"/>
                </a:solidFill>
              </a:rPr>
              <a:t>5 </a:t>
            </a:r>
            <a:r>
              <a:rPr lang="en-IN" b="1" i="1" dirty="0">
                <a:solidFill>
                  <a:schemeClr val="tx1"/>
                </a:solidFill>
              </a:rPr>
              <a:t>SEC</a:t>
            </a:r>
          </a:p>
        </p:txBody>
      </p:sp>
      <p:sp>
        <p:nvSpPr>
          <p:cNvPr id="31" name="Rectangle 30">
            <a:extLst>
              <a:ext uri="{FF2B5EF4-FFF2-40B4-BE49-F238E27FC236}">
                <a16:creationId xmlns="" xmlns:a16="http://schemas.microsoft.com/office/drawing/2014/main" id="{67D8488A-1F0D-D75D-7E16-A186BE17444B}"/>
              </a:ext>
            </a:extLst>
          </p:cNvPr>
          <p:cNvSpPr/>
          <p:nvPr/>
        </p:nvSpPr>
        <p:spPr>
          <a:xfrm>
            <a:off x="6379029" y="3180806"/>
            <a:ext cx="2577737" cy="496388"/>
          </a:xfrm>
          <a:prstGeom prst="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1" dirty="0">
                <a:solidFill>
                  <a:schemeClr val="tx1"/>
                </a:solidFill>
              </a:rPr>
              <a:t>BUZZER ALERT</a:t>
            </a:r>
          </a:p>
        </p:txBody>
      </p:sp>
      <p:sp>
        <p:nvSpPr>
          <p:cNvPr id="32" name="Rectangle 31">
            <a:extLst>
              <a:ext uri="{FF2B5EF4-FFF2-40B4-BE49-F238E27FC236}">
                <a16:creationId xmlns="" xmlns:a16="http://schemas.microsoft.com/office/drawing/2014/main" id="{1B1DCD74-2203-6497-30B4-B7EA5F0C5E9F}"/>
              </a:ext>
            </a:extLst>
          </p:cNvPr>
          <p:cNvSpPr/>
          <p:nvPr/>
        </p:nvSpPr>
        <p:spPr>
          <a:xfrm>
            <a:off x="6379028" y="4514510"/>
            <a:ext cx="2577737" cy="496388"/>
          </a:xfrm>
          <a:prstGeom prst="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1" dirty="0">
                <a:solidFill>
                  <a:schemeClr val="tx1"/>
                </a:solidFill>
              </a:rPr>
              <a:t>BUZZER ALERT</a:t>
            </a:r>
          </a:p>
        </p:txBody>
      </p:sp>
      <p:sp>
        <p:nvSpPr>
          <p:cNvPr id="33" name="Rectangle 32">
            <a:extLst>
              <a:ext uri="{FF2B5EF4-FFF2-40B4-BE49-F238E27FC236}">
                <a16:creationId xmlns="" xmlns:a16="http://schemas.microsoft.com/office/drawing/2014/main" id="{F7055609-C944-0E1D-52A7-C7B19E17A3A2}"/>
              </a:ext>
            </a:extLst>
          </p:cNvPr>
          <p:cNvSpPr/>
          <p:nvPr/>
        </p:nvSpPr>
        <p:spPr>
          <a:xfrm>
            <a:off x="2516777" y="5809252"/>
            <a:ext cx="2577737" cy="496388"/>
          </a:xfrm>
          <a:prstGeom prst="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1" dirty="0">
                <a:solidFill>
                  <a:schemeClr val="tx1"/>
                </a:solidFill>
              </a:rPr>
              <a:t>END OF RIDE</a:t>
            </a:r>
          </a:p>
        </p:txBody>
      </p:sp>
      <p:sp>
        <p:nvSpPr>
          <p:cNvPr id="34" name="Arrow: Right 33">
            <a:extLst>
              <a:ext uri="{FF2B5EF4-FFF2-40B4-BE49-F238E27FC236}">
                <a16:creationId xmlns="" xmlns:a16="http://schemas.microsoft.com/office/drawing/2014/main" id="{7DF27343-E1BE-9ED8-4160-6770BDDD1329}"/>
              </a:ext>
            </a:extLst>
          </p:cNvPr>
          <p:cNvSpPr/>
          <p:nvPr/>
        </p:nvSpPr>
        <p:spPr>
          <a:xfrm rot="16200000" flipH="1">
            <a:off x="3633206" y="2475406"/>
            <a:ext cx="491405" cy="1987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i="1">
              <a:solidFill>
                <a:schemeClr val="tx1"/>
              </a:solidFill>
            </a:endParaRPr>
          </a:p>
        </p:txBody>
      </p:sp>
      <p:sp>
        <p:nvSpPr>
          <p:cNvPr id="35" name="Arrow: Right 34">
            <a:extLst>
              <a:ext uri="{FF2B5EF4-FFF2-40B4-BE49-F238E27FC236}">
                <a16:creationId xmlns="" xmlns:a16="http://schemas.microsoft.com/office/drawing/2014/main" id="{765DFFCB-CD83-3C59-407E-7D374AF04FC5}"/>
              </a:ext>
            </a:extLst>
          </p:cNvPr>
          <p:cNvSpPr/>
          <p:nvPr/>
        </p:nvSpPr>
        <p:spPr>
          <a:xfrm rot="16200000" flipH="1">
            <a:off x="3666167" y="4007291"/>
            <a:ext cx="376055" cy="14934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i="1">
              <a:solidFill>
                <a:schemeClr val="tx1"/>
              </a:solidFill>
            </a:endParaRPr>
          </a:p>
        </p:txBody>
      </p:sp>
      <p:sp>
        <p:nvSpPr>
          <p:cNvPr id="36" name="Arrow: Right 35">
            <a:extLst>
              <a:ext uri="{FF2B5EF4-FFF2-40B4-BE49-F238E27FC236}">
                <a16:creationId xmlns="" xmlns:a16="http://schemas.microsoft.com/office/drawing/2014/main" id="{CF14A512-61B4-39DF-0E71-223955409C02}"/>
              </a:ext>
            </a:extLst>
          </p:cNvPr>
          <p:cNvSpPr/>
          <p:nvPr/>
        </p:nvSpPr>
        <p:spPr>
          <a:xfrm rot="16200000" flipH="1">
            <a:off x="3622860" y="5469700"/>
            <a:ext cx="396051" cy="17813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i="1">
              <a:solidFill>
                <a:schemeClr val="tx1"/>
              </a:solidFill>
            </a:endParaRPr>
          </a:p>
        </p:txBody>
      </p:sp>
      <p:sp>
        <p:nvSpPr>
          <p:cNvPr id="37" name="Arrow: Right 36">
            <a:extLst>
              <a:ext uri="{FF2B5EF4-FFF2-40B4-BE49-F238E27FC236}">
                <a16:creationId xmlns="" xmlns:a16="http://schemas.microsoft.com/office/drawing/2014/main" id="{956AFB09-2965-A90E-B2A4-CD9A074F6AEC}"/>
              </a:ext>
            </a:extLst>
          </p:cNvPr>
          <p:cNvSpPr/>
          <p:nvPr/>
        </p:nvSpPr>
        <p:spPr>
          <a:xfrm rot="10800000" flipH="1">
            <a:off x="5078734" y="3303268"/>
            <a:ext cx="1323703" cy="1489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i="1">
              <a:solidFill>
                <a:schemeClr val="tx1"/>
              </a:solidFill>
            </a:endParaRPr>
          </a:p>
        </p:txBody>
      </p:sp>
      <p:sp>
        <p:nvSpPr>
          <p:cNvPr id="38" name="Arrow: Right 37">
            <a:extLst>
              <a:ext uri="{FF2B5EF4-FFF2-40B4-BE49-F238E27FC236}">
                <a16:creationId xmlns="" xmlns:a16="http://schemas.microsoft.com/office/drawing/2014/main" id="{0B92F450-7024-D482-9595-BBDFDBC3D4A7}"/>
              </a:ext>
            </a:extLst>
          </p:cNvPr>
          <p:cNvSpPr/>
          <p:nvPr/>
        </p:nvSpPr>
        <p:spPr>
          <a:xfrm rot="10800000" flipH="1">
            <a:off x="5168536" y="4719060"/>
            <a:ext cx="1210492" cy="14891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i="1">
              <a:solidFill>
                <a:schemeClr val="tx1"/>
              </a:solidFill>
            </a:endParaRPr>
          </a:p>
        </p:txBody>
      </p:sp>
      <p:sp>
        <p:nvSpPr>
          <p:cNvPr id="39" name="TextBox 38">
            <a:extLst>
              <a:ext uri="{FF2B5EF4-FFF2-40B4-BE49-F238E27FC236}">
                <a16:creationId xmlns="" xmlns:a16="http://schemas.microsoft.com/office/drawing/2014/main" id="{1C55BB7F-8356-6894-D181-2C25CF76F33D}"/>
              </a:ext>
            </a:extLst>
          </p:cNvPr>
          <p:cNvSpPr txBox="1"/>
          <p:nvPr/>
        </p:nvSpPr>
        <p:spPr>
          <a:xfrm>
            <a:off x="5078734" y="2924427"/>
            <a:ext cx="712466" cy="369332"/>
          </a:xfrm>
          <a:prstGeom prst="rect">
            <a:avLst/>
          </a:prstGeom>
          <a:noFill/>
        </p:spPr>
        <p:txBody>
          <a:bodyPr wrap="square" rtlCol="0">
            <a:spAutoFit/>
          </a:bodyPr>
          <a:lstStyle/>
          <a:p>
            <a:r>
              <a:rPr lang="en-IN" b="1" i="1" dirty="0"/>
              <a:t>YES</a:t>
            </a:r>
          </a:p>
        </p:txBody>
      </p:sp>
      <p:sp>
        <p:nvSpPr>
          <p:cNvPr id="40" name="TextBox 39">
            <a:extLst>
              <a:ext uri="{FF2B5EF4-FFF2-40B4-BE49-F238E27FC236}">
                <a16:creationId xmlns="" xmlns:a16="http://schemas.microsoft.com/office/drawing/2014/main" id="{9E9D8518-0FA9-E9A7-DAD9-3992A849EC74}"/>
              </a:ext>
            </a:extLst>
          </p:cNvPr>
          <p:cNvSpPr txBox="1"/>
          <p:nvPr/>
        </p:nvSpPr>
        <p:spPr>
          <a:xfrm>
            <a:off x="5078733" y="4421752"/>
            <a:ext cx="712467" cy="369332"/>
          </a:xfrm>
          <a:prstGeom prst="rect">
            <a:avLst/>
          </a:prstGeom>
          <a:noFill/>
        </p:spPr>
        <p:txBody>
          <a:bodyPr wrap="square" rtlCol="0">
            <a:spAutoFit/>
          </a:bodyPr>
          <a:lstStyle/>
          <a:p>
            <a:r>
              <a:rPr lang="en-IN" b="1" i="1" dirty="0"/>
              <a:t>YES</a:t>
            </a:r>
          </a:p>
        </p:txBody>
      </p:sp>
      <p:sp>
        <p:nvSpPr>
          <p:cNvPr id="41" name="TextBox 40">
            <a:extLst>
              <a:ext uri="{FF2B5EF4-FFF2-40B4-BE49-F238E27FC236}">
                <a16:creationId xmlns="" xmlns:a16="http://schemas.microsoft.com/office/drawing/2014/main" id="{F3A9D4E1-5C85-1D0E-C070-095CA2C85B08}"/>
              </a:ext>
            </a:extLst>
          </p:cNvPr>
          <p:cNvSpPr txBox="1"/>
          <p:nvPr/>
        </p:nvSpPr>
        <p:spPr>
          <a:xfrm>
            <a:off x="3124200" y="3879468"/>
            <a:ext cx="590201" cy="369332"/>
          </a:xfrm>
          <a:prstGeom prst="rect">
            <a:avLst/>
          </a:prstGeom>
          <a:noFill/>
        </p:spPr>
        <p:txBody>
          <a:bodyPr wrap="square" rtlCol="0">
            <a:spAutoFit/>
          </a:bodyPr>
          <a:lstStyle/>
          <a:p>
            <a:r>
              <a:rPr lang="en-IN" b="1" i="1" dirty="0"/>
              <a:t>NO</a:t>
            </a:r>
          </a:p>
        </p:txBody>
      </p:sp>
      <p:sp>
        <p:nvSpPr>
          <p:cNvPr id="42" name="TextBox 41">
            <a:extLst>
              <a:ext uri="{FF2B5EF4-FFF2-40B4-BE49-F238E27FC236}">
                <a16:creationId xmlns="" xmlns:a16="http://schemas.microsoft.com/office/drawing/2014/main" id="{4A7FF5F7-4AD9-B720-DF51-5B6DB8E8377F}"/>
              </a:ext>
            </a:extLst>
          </p:cNvPr>
          <p:cNvSpPr txBox="1"/>
          <p:nvPr/>
        </p:nvSpPr>
        <p:spPr>
          <a:xfrm>
            <a:off x="3048000" y="5257800"/>
            <a:ext cx="657691" cy="369332"/>
          </a:xfrm>
          <a:prstGeom prst="rect">
            <a:avLst/>
          </a:prstGeom>
          <a:noFill/>
        </p:spPr>
        <p:txBody>
          <a:bodyPr wrap="square" rtlCol="0">
            <a:spAutoFit/>
          </a:bodyPr>
          <a:lstStyle/>
          <a:p>
            <a:r>
              <a:rPr lang="en-IN" b="1" i="1" dirty="0"/>
              <a:t>NO</a:t>
            </a:r>
          </a:p>
        </p:txBody>
      </p:sp>
      <p:cxnSp>
        <p:nvCxnSpPr>
          <p:cNvPr id="18" name="Straight Connector 17"/>
          <p:cNvCxnSpPr/>
          <p:nvPr/>
        </p:nvCxnSpPr>
        <p:spPr>
          <a:xfrm>
            <a:off x="838200" y="2038064"/>
            <a:ext cx="0" cy="4068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45" name="Straight Connector 44"/>
          <p:cNvCxnSpPr/>
          <p:nvPr/>
        </p:nvCxnSpPr>
        <p:spPr>
          <a:xfrm flipH="1">
            <a:off x="838200" y="2038064"/>
            <a:ext cx="1678578"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46" name="Straight Connector 45"/>
          <p:cNvCxnSpPr/>
          <p:nvPr/>
        </p:nvCxnSpPr>
        <p:spPr>
          <a:xfrm flipH="1">
            <a:off x="838199" y="6085735"/>
            <a:ext cx="1678578" cy="0"/>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 xmlns:a16="http://schemas.microsoft.com/office/drawing/2014/main" id="{9C33A5A8-2082-8461-4FC1-0420D12FA7AB}"/>
              </a:ext>
            </a:extLst>
          </p:cNvPr>
          <p:cNvSpPr>
            <a:spLocks noGrp="1"/>
          </p:cNvSpPr>
          <p:nvPr>
            <p:ph type="title"/>
          </p:nvPr>
        </p:nvSpPr>
        <p:spPr>
          <a:xfrm>
            <a:off x="152400" y="28575"/>
            <a:ext cx="8991600" cy="581025"/>
          </a:xfrm>
        </p:spPr>
        <p:txBody>
          <a:bodyPr/>
          <a:lstStyle/>
          <a:p>
            <a:r>
              <a:rPr lang="en-US" altLang="en-US"/>
              <a:t>Methodology</a:t>
            </a:r>
          </a:p>
        </p:txBody>
      </p:sp>
      <p:sp>
        <p:nvSpPr>
          <p:cNvPr id="3" name="Content Placeholder 2">
            <a:extLst>
              <a:ext uri="{FF2B5EF4-FFF2-40B4-BE49-F238E27FC236}">
                <a16:creationId xmlns="" xmlns:a16="http://schemas.microsoft.com/office/drawing/2014/main" id="{3E9FE8BE-9EC5-8C3E-A568-88EE3C31E1C2}"/>
              </a:ext>
            </a:extLst>
          </p:cNvPr>
          <p:cNvSpPr>
            <a:spLocks noGrp="1"/>
          </p:cNvSpPr>
          <p:nvPr>
            <p:ph sz="quarter" idx="1"/>
          </p:nvPr>
        </p:nvSpPr>
        <p:spPr>
          <a:xfrm>
            <a:off x="304800" y="990600"/>
            <a:ext cx="8382000" cy="5562600"/>
          </a:xfrm>
        </p:spPr>
        <p:txBody>
          <a:bodyPr/>
          <a:lstStyle/>
          <a:p>
            <a:pPr>
              <a:defRPr/>
            </a:pPr>
            <a:r>
              <a:rPr lang="en-US" dirty="0"/>
              <a:t>H</a:t>
            </a:r>
            <a:r>
              <a:rPr lang="en-US" dirty="0" smtClean="0"/>
              <a:t>eadgear </a:t>
            </a:r>
            <a:r>
              <a:rPr lang="en-US" dirty="0"/>
              <a:t>Architecture :- </a:t>
            </a:r>
          </a:p>
          <a:p>
            <a:pPr marL="0" indent="0">
              <a:buNone/>
              <a:defRPr/>
            </a:pPr>
            <a:endParaRPr lang="en-US" dirty="0"/>
          </a:p>
        </p:txBody>
      </p:sp>
      <p:sp>
        <p:nvSpPr>
          <p:cNvPr id="22" name="Rectangle 21">
            <a:extLst>
              <a:ext uri="{FF2B5EF4-FFF2-40B4-BE49-F238E27FC236}">
                <a16:creationId xmlns="" xmlns:a16="http://schemas.microsoft.com/office/drawing/2014/main" id="{3AD933A8-0352-21E0-EFF3-6DA45C1CD197}"/>
              </a:ext>
            </a:extLst>
          </p:cNvPr>
          <p:cNvSpPr/>
          <p:nvPr/>
        </p:nvSpPr>
        <p:spPr>
          <a:xfrm>
            <a:off x="3810000" y="2286000"/>
            <a:ext cx="1676400" cy="2514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ARDIUNO</a:t>
            </a:r>
            <a:endParaRPr lang="en-IN" dirty="0"/>
          </a:p>
        </p:txBody>
      </p:sp>
      <p:sp>
        <p:nvSpPr>
          <p:cNvPr id="23" name="Rectangle 22">
            <a:extLst>
              <a:ext uri="{FF2B5EF4-FFF2-40B4-BE49-F238E27FC236}">
                <a16:creationId xmlns="" xmlns:a16="http://schemas.microsoft.com/office/drawing/2014/main" id="{345BCF3A-FF8B-FA81-DC78-56A8DB2E0478}"/>
              </a:ext>
            </a:extLst>
          </p:cNvPr>
          <p:cNvSpPr/>
          <p:nvPr/>
        </p:nvSpPr>
        <p:spPr>
          <a:xfrm>
            <a:off x="914400" y="2438400"/>
            <a:ext cx="1905000" cy="609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BLUETOOTH</a:t>
            </a:r>
            <a:endParaRPr lang="en-IN" dirty="0"/>
          </a:p>
        </p:txBody>
      </p:sp>
      <p:sp>
        <p:nvSpPr>
          <p:cNvPr id="24" name="Rectangle 23">
            <a:extLst>
              <a:ext uri="{FF2B5EF4-FFF2-40B4-BE49-F238E27FC236}">
                <a16:creationId xmlns="" xmlns:a16="http://schemas.microsoft.com/office/drawing/2014/main" id="{60C2641C-D7D8-256D-80BA-40A8678EA1DF}"/>
              </a:ext>
            </a:extLst>
          </p:cNvPr>
          <p:cNvSpPr/>
          <p:nvPr/>
        </p:nvSpPr>
        <p:spPr>
          <a:xfrm>
            <a:off x="914400" y="4038600"/>
            <a:ext cx="1905000" cy="609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BUZZER</a:t>
            </a:r>
            <a:endParaRPr lang="en-IN" dirty="0"/>
          </a:p>
        </p:txBody>
      </p:sp>
      <p:sp>
        <p:nvSpPr>
          <p:cNvPr id="26" name="Rectangle 25">
            <a:extLst>
              <a:ext uri="{FF2B5EF4-FFF2-40B4-BE49-F238E27FC236}">
                <a16:creationId xmlns="" xmlns:a16="http://schemas.microsoft.com/office/drawing/2014/main" id="{A23669AA-2CE2-2CE6-94E2-6A21A67DF65F}"/>
              </a:ext>
            </a:extLst>
          </p:cNvPr>
          <p:cNvSpPr/>
          <p:nvPr/>
        </p:nvSpPr>
        <p:spPr>
          <a:xfrm>
            <a:off x="3733800" y="5715000"/>
            <a:ext cx="1905000" cy="609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SPEAKER</a:t>
            </a:r>
            <a:endParaRPr lang="en-IN" dirty="0"/>
          </a:p>
        </p:txBody>
      </p:sp>
      <p:sp>
        <p:nvSpPr>
          <p:cNvPr id="27" name="Rectangle 26">
            <a:extLst>
              <a:ext uri="{FF2B5EF4-FFF2-40B4-BE49-F238E27FC236}">
                <a16:creationId xmlns="" xmlns:a16="http://schemas.microsoft.com/office/drawing/2014/main" id="{4B09C911-20A1-D8DB-FB4D-B02CF7702F77}"/>
              </a:ext>
            </a:extLst>
          </p:cNvPr>
          <p:cNvSpPr/>
          <p:nvPr/>
        </p:nvSpPr>
        <p:spPr>
          <a:xfrm>
            <a:off x="6553200" y="4038600"/>
            <a:ext cx="1905000" cy="609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EYE BLINK</a:t>
            </a:r>
            <a:endParaRPr lang="en-IN" dirty="0"/>
          </a:p>
        </p:txBody>
      </p:sp>
      <p:sp>
        <p:nvSpPr>
          <p:cNvPr id="28" name="Rectangle 27">
            <a:extLst>
              <a:ext uri="{FF2B5EF4-FFF2-40B4-BE49-F238E27FC236}">
                <a16:creationId xmlns="" xmlns:a16="http://schemas.microsoft.com/office/drawing/2014/main" id="{B99528EB-57DA-4860-65DC-471E0D39A4E9}"/>
              </a:ext>
            </a:extLst>
          </p:cNvPr>
          <p:cNvSpPr/>
          <p:nvPr/>
        </p:nvSpPr>
        <p:spPr>
          <a:xfrm>
            <a:off x="6553200" y="2514600"/>
            <a:ext cx="1905000" cy="609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ALCOHOL</a:t>
            </a:r>
            <a:endParaRPr lang="en-IN" dirty="0"/>
          </a:p>
        </p:txBody>
      </p:sp>
      <p:cxnSp>
        <p:nvCxnSpPr>
          <p:cNvPr id="30" name="Straight Arrow Connector 29">
            <a:extLst>
              <a:ext uri="{FF2B5EF4-FFF2-40B4-BE49-F238E27FC236}">
                <a16:creationId xmlns="" xmlns:a16="http://schemas.microsoft.com/office/drawing/2014/main" id="{4C2C56E3-59F9-E610-1374-64A49F437E4A}"/>
              </a:ext>
            </a:extLst>
          </p:cNvPr>
          <p:cNvCxnSpPr/>
          <p:nvPr/>
        </p:nvCxnSpPr>
        <p:spPr>
          <a:xfrm flipH="1">
            <a:off x="2819400" y="2667000"/>
            <a:ext cx="1066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 xmlns:a16="http://schemas.microsoft.com/office/drawing/2014/main" id="{E5DAFBA4-898E-B862-D2CD-4D458D9886AA}"/>
              </a:ext>
            </a:extLst>
          </p:cNvPr>
          <p:cNvCxnSpPr/>
          <p:nvPr/>
        </p:nvCxnSpPr>
        <p:spPr>
          <a:xfrm flipH="1">
            <a:off x="2819400" y="4343400"/>
            <a:ext cx="1066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 xmlns:a16="http://schemas.microsoft.com/office/drawing/2014/main" id="{CAAC14C2-B9CC-44D4-C246-98CFAE84EDFA}"/>
              </a:ext>
            </a:extLst>
          </p:cNvPr>
          <p:cNvCxnSpPr>
            <a:cxnSpLocks/>
          </p:cNvCxnSpPr>
          <p:nvPr/>
        </p:nvCxnSpPr>
        <p:spPr>
          <a:xfrm>
            <a:off x="5562600" y="2819400"/>
            <a:ext cx="990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 xmlns:a16="http://schemas.microsoft.com/office/drawing/2014/main" id="{E3DC117C-3D0C-0F60-2785-056C9D039B35}"/>
              </a:ext>
            </a:extLst>
          </p:cNvPr>
          <p:cNvCxnSpPr>
            <a:cxnSpLocks/>
          </p:cNvCxnSpPr>
          <p:nvPr/>
        </p:nvCxnSpPr>
        <p:spPr>
          <a:xfrm>
            <a:off x="5562600" y="4343400"/>
            <a:ext cx="990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 xmlns:a16="http://schemas.microsoft.com/office/drawing/2014/main" id="{EF11814D-1972-0F54-B4B8-426D135AE9C1}"/>
              </a:ext>
            </a:extLst>
          </p:cNvPr>
          <p:cNvCxnSpPr>
            <a:cxnSpLocks/>
          </p:cNvCxnSpPr>
          <p:nvPr/>
        </p:nvCxnSpPr>
        <p:spPr>
          <a:xfrm>
            <a:off x="4648200" y="4800600"/>
            <a:ext cx="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75724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586</TotalTime>
  <Words>769</Words>
  <Application>Microsoft Office PowerPoint</Application>
  <PresentationFormat>On-screen Show (4:3)</PresentationFormat>
  <Paragraphs>125</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Equity</vt:lpstr>
      <vt:lpstr>PowerPoint Presentation</vt:lpstr>
      <vt:lpstr> Contents </vt:lpstr>
      <vt:lpstr>Introduction </vt:lpstr>
      <vt:lpstr>Problem Statement </vt:lpstr>
      <vt:lpstr>PowerPoint Presentation</vt:lpstr>
      <vt:lpstr>PowerPoint Presentation</vt:lpstr>
      <vt:lpstr>PowerPoint Presentation</vt:lpstr>
      <vt:lpstr>Methodology</vt:lpstr>
      <vt:lpstr>Methodology</vt:lpstr>
      <vt:lpstr>Advantages </vt:lpstr>
      <vt:lpstr>Disadvantages/Limitations </vt:lpstr>
      <vt:lpstr>                                                                                            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91932</cp:lastModifiedBy>
  <cp:revision>69</cp:revision>
  <dcterms:created xsi:type="dcterms:W3CDTF">2012-07-29T03:55:04Z</dcterms:created>
  <dcterms:modified xsi:type="dcterms:W3CDTF">2023-08-28T17:04:49Z</dcterms:modified>
</cp:coreProperties>
</file>