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0EE4-6A81-488D-9995-03E2128CE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EEF8C-7021-4266-85E3-646B280E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1D9F0-5CF9-4727-9639-5CA14F5A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093-E39B-4600-8E77-DEA3376C8B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9263-CA15-48A4-826F-AC1B1221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EDA2-3F91-4ECA-97D3-990277B4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66F9-6483-4461-B4FC-F735B28A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7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BD16-C3D9-47B0-8CF6-D4FBFB5D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5947A-CECD-49DE-BE94-13915B9C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4095-AF07-4B02-9EB6-DBEC441D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093-E39B-4600-8E77-DEA3376C8B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8C4A0-CBD6-4FAE-9AC0-7D438156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C2933-53E0-466D-8EB7-D3707D6B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66F9-6483-4461-B4FC-F735B28A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4C6F3-21CB-41F4-B01A-4A4263E18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3C08A-97F9-4927-9111-764A6C737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12E4-1905-4C74-83BA-9AE609BB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093-E39B-4600-8E77-DEA3376C8B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66B-D993-4732-BEE8-D134FC43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3EA0-B6D1-403E-AB6F-62C577D6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66F9-6483-4461-B4FC-F735B28A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8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9FCB-1AA8-4B19-8EF0-B3986A88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6556-40C9-4A06-83B4-CA7C45393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04A0-5218-4DA3-82B6-4F007DA5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093-E39B-4600-8E77-DEA3376C8B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5CCAB-BB57-4B76-B90D-2C4D9DD1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D9BB-E334-42F1-ACD1-F1F69543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66F9-6483-4461-B4FC-F735B28A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215-2489-463E-9F14-445DA6F0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BF59-5D69-45BC-B710-92ABD10A0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058C-41E6-4CAD-A6CB-39D028E7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093-E39B-4600-8E77-DEA3376C8B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E40F9-3550-49CE-9434-605E6870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A0A32-47DA-4EFB-88D7-5F1C3882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66F9-6483-4461-B4FC-F735B28A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1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1767-0799-4B43-8A14-70E3F3EE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58BC4-2CC3-4E49-9107-CEC50E865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00A0D-1D2A-4FFF-AB1A-70D79DA8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093-E39B-4600-8E77-DEA3376C8B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BBD2D-AAF9-498A-ADB2-F410CD5C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771E-0251-4D5B-B725-B72D1490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66F9-6483-4461-B4FC-F735B28A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3854-6592-4378-94C0-B1C89671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502F-85A8-4BDA-992F-F4AA412F0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7E696-5BFE-4781-BAF8-E1ADD490C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30F08-1D26-49EF-A9CA-9B0188A9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093-E39B-4600-8E77-DEA3376C8B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CEAAB-28AA-406A-A1E7-792C4D83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EDADA-6E7E-447D-B894-A40A331D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66F9-6483-4461-B4FC-F735B28A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7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B9C4-0AFF-4F88-8672-4A1E7900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CDD3F-231C-4BE6-8091-490E4A62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C1D1B-7167-4E4E-B688-016D60678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FF95D-B90D-4212-A7B0-0A3A2A591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1CAB3-623F-404A-AEC7-87E7D15C1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4CE56-905E-4B99-B083-A76585A8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093-E39B-4600-8E77-DEA3376C8B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92237-AD22-471B-9043-9C9E55B3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13085-3055-49C9-8F76-D18623FA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66F9-6483-4461-B4FC-F735B28A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96BD-B7EF-4376-AFB8-9E20AE1F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F6044-F465-4BFA-BA37-57DC141B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093-E39B-4600-8E77-DEA3376C8B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62DEB-F0C7-4909-A9EC-0547073D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30265-5634-4FDF-92F4-A6A9F03D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66F9-6483-4461-B4FC-F735B28A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4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106A2-26CA-45D7-8F11-C7C82681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093-E39B-4600-8E77-DEA3376C8B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99073-DAC8-47C9-9D6A-6CECD6E7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B4FEA-2667-4760-ABB4-703F359D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66F9-6483-4461-B4FC-F735B28A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1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63A0-DEA4-499E-8AE3-DF78A00E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76477-208F-40FC-AE7D-97F5B66E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69E2F-7D73-4536-8F4E-8BE3686F9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B7140-1CF6-4898-8A0F-885421B2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093-E39B-4600-8E77-DEA3376C8B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7573-7482-4634-B981-0061ABC9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F0DA5-B22A-4AEF-A9E4-15B78A54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66F9-6483-4461-B4FC-F735B28A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15BE-A541-4D67-B7A2-DF877B92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98518-CACF-4DB3-85E1-48D2F0BF9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9253D-A4A7-48CF-A927-361FD9BB6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3BFE-224B-4F05-B382-84F47239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E093-E39B-4600-8E77-DEA3376C8B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507D0-EBD1-42E7-8659-CD22DDD1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19EC3-5565-463E-A42D-A840F929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66F9-6483-4461-B4FC-F735B28A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5F637-41B7-473F-A47C-4CC0D9F9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C1295-5A5F-444C-8E68-DAB9BB458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0C7D-F084-4B95-8379-EA0530EDC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0E093-E39B-4600-8E77-DEA3376C8B7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55006-8909-4E09-A60E-68FC3F3EE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64B6-BBBF-4264-9F6F-8FF7016B8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66F9-6483-4461-B4FC-F735B28A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7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7A7E-01A4-4872-AD0B-71180BF20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Analysis of Project Hours and Costs: Budget vs. Actuals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F7FAA-D162-4F46-AFFE-B08A272F2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[YASH ANAND]</a:t>
            </a:r>
          </a:p>
          <a:p>
            <a:r>
              <a:rPr lang="en-US" dirty="0"/>
              <a:t>October 2024</a:t>
            </a:r>
          </a:p>
        </p:txBody>
      </p:sp>
    </p:spTree>
    <p:extLst>
      <p:ext uri="{BB962C8B-B14F-4D97-AF65-F5344CB8AC3E}">
        <p14:creationId xmlns:p14="http://schemas.microsoft.com/office/powerpoint/2010/main" val="151086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3810-5969-47E6-910D-0866C5D8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Projects Over/Under Budget on Costs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EF819-B5D7-47C9-9917-AE2D1B271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slide will include a bar chart comparing budgeted vs. actual costs for each project.</a:t>
            </a:r>
          </a:p>
        </p:txBody>
      </p:sp>
    </p:spTree>
    <p:extLst>
      <p:ext uri="{BB962C8B-B14F-4D97-AF65-F5344CB8AC3E}">
        <p14:creationId xmlns:p14="http://schemas.microsoft.com/office/powerpoint/2010/main" val="176985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9514-FD86-4FE4-9200-1624C8EA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Monthly Variances in Project Costs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8542-0F14-471D-98F1-D4EAF1837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slide will show a line chart of monthly cost variances across projects.</a:t>
            </a:r>
          </a:p>
        </p:txBody>
      </p:sp>
    </p:spTree>
    <p:extLst>
      <p:ext uri="{BB962C8B-B14F-4D97-AF65-F5344CB8AC3E}">
        <p14:creationId xmlns:p14="http://schemas.microsoft.com/office/powerpoint/2010/main" val="105437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0004-FA51-46F9-9154-33836BC2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Personnel with Most Accurate Hour Estimates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8BBED-3DA1-489B-8EFF-474EBB177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slide will include a bar or scatter chart showing hour variances by personnel.</a:t>
            </a:r>
          </a:p>
        </p:txBody>
      </p:sp>
    </p:spTree>
    <p:extLst>
      <p:ext uri="{BB962C8B-B14F-4D97-AF65-F5344CB8AC3E}">
        <p14:creationId xmlns:p14="http://schemas.microsoft.com/office/powerpoint/2010/main" val="39734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BEC0-6DDC-4147-899C-0DAF1238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and Bottom Cost Personnel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164FA-2391-411E-ABC4-67CDEFE38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slide will include a bar chart showing the cost per hour of personnel.</a:t>
            </a:r>
          </a:p>
        </p:txBody>
      </p:sp>
    </p:spTree>
    <p:extLst>
      <p:ext uri="{BB962C8B-B14F-4D97-AF65-F5344CB8AC3E}">
        <p14:creationId xmlns:p14="http://schemas.microsoft.com/office/powerpoint/2010/main" val="251091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AB33-BA79-48F6-943C-61071EDE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Personnel with Unrealistic Total Hours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7802-B37E-4823-87FD-504E1BEAC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slide will include a chart of total hours worked by personnel, highlighting outliers.</a:t>
            </a:r>
          </a:p>
        </p:txBody>
      </p:sp>
    </p:spTree>
    <p:extLst>
      <p:ext uri="{BB962C8B-B14F-4D97-AF65-F5344CB8AC3E}">
        <p14:creationId xmlns:p14="http://schemas.microsoft.com/office/powerpoint/2010/main" val="46205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F5F0-970B-4236-B115-BAFCF8EE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Takeaways from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3EC2F-E78D-4E84-8939-FA6C5D517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Projects A, B, and C are over budget; Projects D and E are under budget.</a:t>
            </a:r>
          </a:p>
          <a:p>
            <a:r>
              <a:rPr lang="en-US"/>
              <a:t>• Monthly cost variances indicate higher spending in certain months.</a:t>
            </a:r>
          </a:p>
          <a:p>
            <a:r>
              <a:rPr lang="en-US"/>
              <a:t>• Personnel such as Inigo are the most expensive, while Stanley is the least.</a:t>
            </a:r>
          </a:p>
          <a:p>
            <a:r>
              <a:rPr lang="en-US"/>
              <a:t>• Some personnel show high hour estimates, needing better cost planning.</a:t>
            </a:r>
          </a:p>
        </p:txBody>
      </p:sp>
    </p:spTree>
    <p:extLst>
      <p:ext uri="{BB962C8B-B14F-4D97-AF65-F5344CB8AC3E}">
        <p14:creationId xmlns:p14="http://schemas.microsoft.com/office/powerpoint/2010/main" val="104493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Analysis of Project Hours and Costs: Budget vs. Actuals</vt:lpstr>
      <vt:lpstr>Projects Over/Under Budget on Costs</vt:lpstr>
      <vt:lpstr>Monthly Variances in Project Costs</vt:lpstr>
      <vt:lpstr>Personnel with Most Accurate Hour Estimates</vt:lpstr>
      <vt:lpstr>Top and Bottom Cost Personnel</vt:lpstr>
      <vt:lpstr>Personnel with Unrealistic Total Hours</vt:lpstr>
      <vt:lpstr>Key Takeaways from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Project Hours and Costs: Budget vs. Actuals</dc:title>
  <dc:creator>Yash</dc:creator>
  <cp:lastModifiedBy>Yash</cp:lastModifiedBy>
  <cp:revision>1</cp:revision>
  <dcterms:created xsi:type="dcterms:W3CDTF">2024-10-03T15:05:36Z</dcterms:created>
  <dcterms:modified xsi:type="dcterms:W3CDTF">2024-10-03T15:05:45Z</dcterms:modified>
</cp:coreProperties>
</file>