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404" y="10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8028-6F18-41FA-81C3-957061EA3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6CE4-AE6D-4A0C-974A-D103A3FA87A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6CE4-AE6D-4A0C-974A-D103A3FA87A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488" y="6143775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</p:spPr>
        <p:txBody>
          <a:bodyPr/>
          <a:lstStyle>
            <a:lvl1pPr>
              <a:defRPr sz="106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06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06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06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06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880"/>
              </a:spcBef>
              <a:buFontTx/>
              <a:buNone/>
              <a:defRPr sz="1325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03225" indent="0" algn="ctr">
              <a:buNone/>
            </a:lvl2pPr>
            <a:lvl3pPr marL="807085" indent="0" algn="ctr">
              <a:buNone/>
            </a:lvl3pPr>
            <a:lvl4pPr marL="1210310" indent="0" algn="ctr">
              <a:buNone/>
            </a:lvl4pPr>
            <a:lvl5pPr marL="1613535" indent="0" algn="ctr">
              <a:buNone/>
            </a:lvl5pPr>
            <a:lvl6pPr marL="2017395" indent="0" algn="ctr">
              <a:buNone/>
            </a:lvl6pPr>
            <a:lvl7pPr marL="2420620" indent="0" algn="ctr">
              <a:buNone/>
            </a:lvl7pPr>
            <a:lvl8pPr marL="2823845" indent="0" algn="ctr">
              <a:buNone/>
            </a:lvl8pPr>
            <a:lvl9pPr marL="3227705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50DF-1B5F-4AA3-A2B3-8B13CD43DE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2842-BF45-48B4-9CFF-24916EDCC40F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457200" y="957308"/>
            <a:ext cx="8228732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100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Data Analysis: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Project Budget to Actual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+mj-cs"/>
            </a:endParaRPr>
          </a:p>
        </p:txBody>
      </p:sp>
      <p:sp>
        <p:nvSpPr>
          <p:cNvPr id="8" name="Rectangle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 or data here…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212" y="1739153"/>
            <a:ext cx="65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3-5 slides of charts showing your sales lead qualification analysis….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 and Key Insights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7439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Xxxxx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Xxxxx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xxxxx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LOGOTYPE" val="BrandLogo"/>
  <p:tag name="JPM_OBJECT_NAME" val="BrandLogo"/>
</p:tagLst>
</file>

<file path=ppt/tags/tag2.xml><?xml version="1.0" encoding="utf-8"?>
<p:tagLst xmlns:p="http://schemas.openxmlformats.org/presentationml/2006/main">
  <p:tag name="LOGOTYPE" val="BrandLogo"/>
  <p:tag name="JPM_OBJECT_NAME" val="BrandLogo"/>
</p:tagLst>
</file>

<file path=ppt/theme/theme1.xml><?xml version="1.0" encoding="utf-8"?>
<a:theme xmlns:a="http://schemas.openxmlformats.org/drawingml/2006/main" name="Office Theme">
  <a:themeElements>
    <a:clrScheme name="JPMorgan Chase &amp; Co">
      <a:dk1>
        <a:sysClr val="windowText" lastClr="000000"/>
      </a:dk1>
      <a:lt1>
        <a:sysClr val="window" lastClr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177</Words>
  <Application>WPS Presentation</Application>
  <PresentationFormat>On-screen Show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Observation or data here…</vt:lpstr>
      <vt:lpstr>Observations and Key Insights</vt:lpstr>
    </vt:vector>
  </TitlesOfParts>
  <Company>JPMorgan Chase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Thermo Dynamics</cp:lastModifiedBy>
  <cp:revision>111</cp:revision>
  <dcterms:created xsi:type="dcterms:W3CDTF">2020-03-26T22:50:00Z</dcterms:created>
  <dcterms:modified xsi:type="dcterms:W3CDTF">2024-10-03T06:19:33Z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0F3507FA59AD4B02B2CE5BC8163849B7_12</vt:lpwstr>
  </property>
  <property fmtid="{D5CDD505-2E9C-101B-9397-08002B2CF9AE}" pid="3" name="KSOProductBuildVer">
    <vt:lpwstr>1033-12.2.0.18283</vt:lpwstr>
  </property>
</Properties>
</file>