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2" r:id="rId3"/>
    <p:sldId id="266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04" y="10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84820"/>
            <a:ext cx="8228732" cy="9848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Stakeholders Presentation: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your compelling title here….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27D10E-D6C8-4AD5-9A29-7DEABE5A3F24}"/>
              </a:ext>
            </a:extLst>
          </p:cNvPr>
          <p:cNvSpPr txBox="1">
            <a:spLocks/>
          </p:cNvSpPr>
          <p:nvPr/>
        </p:nvSpPr>
        <p:spPr>
          <a:xfrm>
            <a:off x="457634" y="4946612"/>
            <a:ext cx="8228732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</a:rPr>
              <a:t>Target Stakeholder Group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: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your chosen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aud</a:t>
            </a:r>
            <a:r>
              <a:rPr lang="en-US" i="1" dirty="0" err="1">
                <a:solidFill>
                  <a:schemeClr val="tx1"/>
                </a:solidFill>
              </a:rPr>
              <a:t>ience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A2CB-66D3-4CD2-A310-B1053FD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5FA5-7E78-4210-92EB-76EF5C37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009" y="1526381"/>
            <a:ext cx="4629150" cy="4873625"/>
          </a:xfrm>
        </p:spPr>
        <p:txBody>
          <a:bodyPr/>
          <a:lstStyle/>
          <a:p>
            <a:r>
              <a:rPr lang="en-US" dirty="0"/>
              <a:t>Add your compelling visual and accompanying text/tag line here to convey a key point and grab the reader’s 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A938F-59DE-45A7-AD2A-AF131607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D3F58-3C1D-4AAA-A211-4517888A72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FB131-8547-472A-A9DA-6A9C39E4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Key point, observation or data here…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708212" y="1739153"/>
            <a:ext cx="65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 slides telling your story….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B1B5-69A4-4C46-8E35-CBCDA24107B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04EA2-AE6F-40AB-8032-033E4935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539552" y="1556792"/>
            <a:ext cx="7439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Summarize your story and the key takeaway insights you want to leave with your audience….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8E72-B07D-436D-9C10-96FD08B9E5E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6A78-638E-4D26-96BA-16353CC7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2425</TotalTime>
  <Words>70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Thomas Malone</cp:lastModifiedBy>
  <cp:revision>113</cp:revision>
  <dcterms:created xsi:type="dcterms:W3CDTF">2020-03-26T22:50:15Z</dcterms:created>
  <dcterms:modified xsi:type="dcterms:W3CDTF">2022-03-18T22:01:09Z</dcterms:modified>
</cp:coreProperties>
</file>