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2CE1-C83D-A83A-75B6-2510D130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A671C-3F48-DDC5-BC7F-C9BD81278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CD78-D75C-E2B6-F291-33B89E6A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FA07-2446-4177-4A2E-237C7616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A5A5-BD0E-F2C4-5A9D-EE03FBF8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5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2849-3C9A-C4C5-67AE-1D3173CB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497D1-8959-77FC-65C9-02ECD948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32E5F-2824-B264-710E-DE8B3CA8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2B52-FFB8-FA0B-0835-EB7B59D8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2474-56F4-7A6A-9DB6-793A6866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0B871-8936-CC71-D73C-76C3D9E1B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DE45B-E7D9-9F35-95C0-A983D35B3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CD4E-BC84-EAFE-056E-7B33600E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F809-33FD-A221-5F26-B7E6FDDB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8637-4DCE-AD6C-48DE-C482725D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7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893E-B96A-4AE1-C9A3-CC70555B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5084-3E51-5BD9-611E-D6691C156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3B02A-7493-30E8-2802-12C337FD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C119-DD89-6E6B-D8CA-1B1AFDFB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751BB-E44D-B236-569E-66E99D96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1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9DC0-3AB8-4F60-EECB-09F146F4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DD0A-F043-DA70-91BD-DC5132C67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1E36-02E8-B172-FBA0-3C07145C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5C30F-F8A5-DF94-CDB9-857E1DCC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F394-F1EB-9D26-643C-EF23FCC1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FDA6-88EC-D88C-690C-019A1E5C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BA6AD-4B4D-6CE8-5CD2-757843C9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F05C-E9AC-2A85-FFAD-506AD317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7E62-D08B-CE29-6F21-43DFDA32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5D1F-036C-FA8E-0B53-F338917D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2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D1EC-5628-C163-95DF-90F8BC4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7B73-CB67-7B7A-371F-467EC3F50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B0BE2-7069-BEA4-9F41-72E337D1E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1A463-2ECB-528C-06DD-0A99DD7F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DB63F-1F60-B1C4-4DDE-BF4EA31A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84B5-A212-9993-6391-447B1630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4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DECF-35DE-377C-79DD-8CEA9D6E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2DBFC-E531-9E01-9B9D-15143338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55212-B58E-F9BB-2AF5-77DD8F64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04E3C-16C9-0641-5AC9-E4615BC89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93DB7-F065-8810-B51C-A4C0B581B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BC206-B28C-3AE6-0DDC-3198BB2B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20BBA-A4EA-7027-9D46-55DE233B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6066D-F397-68BB-8A84-A1572A6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3A02-6532-99B4-1D45-7BDE4955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3A1D0-3DA9-3DDC-2FA9-133E257B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CC974-7013-3B19-AB26-F7787586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0603-CC88-0CF0-1868-E06AC2B4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1E4A1-A56E-DE9F-F128-9D9E92D9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194959-FF79-E043-2E11-4DBC2D62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24657-B493-45C3-C847-3D369056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348-8505-D619-A205-841BE25A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20B5-6170-3BBD-7DA0-00C179323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034B1-2593-0259-FD1F-974DED3A3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537A-EDD8-B6FE-94AB-63082563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71CF0-9B38-B11D-022D-BB3ED46F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B05D3-50AA-36F7-0D13-328E66A9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8B36-217D-04DB-23C3-6E141876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CE80D-747E-7101-70FE-2777DCE11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9266B-C83B-7E24-4702-84CAFFC2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0206-889E-7ABA-84CE-622EFA74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67EEB-77C7-7A8D-7B3D-B7EEC8CF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CC50F-1811-E4B7-B278-6293174C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BA676-6C3F-74D4-3335-0CCCD17D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8365-B536-711E-2D4F-0701BE40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C8FC-0272-C4AA-ED35-56C694A19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7E1B-BCA3-44C5-96B3-ACDAC08460E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18714-600F-274B-E262-B13D5414F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8D16-FAED-1F68-C953-6E26DDAF5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2373-0B01-4996-9710-302B1D4C1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7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270C-2486-00C7-6EBF-EFB795CA8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Portfolio Status: JPMorgan Chase &amp; Co.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B8CC7-B148-E65A-BBE2-B82FC3264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Prepared for Senior Leadership</a:t>
            </a:r>
          </a:p>
          <a:p>
            <a:r>
              <a:rPr lang="en-US"/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160336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A7A5-FA8F-1347-994F-D7C0779A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Portfolio Overview: Status of Key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C5A2C-C50C-71AB-AE95-96DB76C72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Projects A and C are internal process improvement efforts for cost reduction.</a:t>
            </a:r>
          </a:p>
          <a:p>
            <a:r>
              <a:rPr lang="en-US"/>
              <a:t>  - Project A: On schedule.</a:t>
            </a:r>
          </a:p>
          <a:p>
            <a:r>
              <a:rPr lang="en-US"/>
              <a:t>  - Project C: Well behind schedule and at risk for failure.</a:t>
            </a:r>
          </a:p>
          <a:p>
            <a:r>
              <a:rPr lang="en-US"/>
              <a:t>• Projects B, D, and E are new digital financial product developments.</a:t>
            </a:r>
          </a:p>
          <a:p>
            <a:r>
              <a:rPr lang="en-US"/>
              <a:t>  - Projects B and D: On schedule.</a:t>
            </a:r>
          </a:p>
          <a:p>
            <a:r>
              <a:rPr lang="en-US"/>
              <a:t>  - Project E: At risk for falling behind, but currently on schedule.</a:t>
            </a:r>
          </a:p>
        </p:txBody>
      </p:sp>
    </p:spTree>
    <p:extLst>
      <p:ext uri="{BB962C8B-B14F-4D97-AF65-F5344CB8AC3E}">
        <p14:creationId xmlns:p14="http://schemas.microsoft.com/office/powerpoint/2010/main" val="388119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F3AB-198B-4F2C-BAA7-F499EC11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Performance and Budget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D8D6D-489E-D070-DBE5-352882C70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Project B and D are currently performing within budget and are expected to generate new revenue.</a:t>
            </a:r>
          </a:p>
          <a:p>
            <a:r>
              <a:rPr lang="en-US"/>
              <a:t>• Project A is performing within budget, while Project C is over budget and behind schedule.</a:t>
            </a:r>
          </a:p>
          <a:p>
            <a:r>
              <a:rPr lang="en-US"/>
              <a:t>• Project E is on the edge of falling behind schedule and has seen budget pressures.</a:t>
            </a:r>
          </a:p>
        </p:txBody>
      </p:sp>
    </p:spTree>
    <p:extLst>
      <p:ext uri="{BB962C8B-B14F-4D97-AF65-F5344CB8AC3E}">
        <p14:creationId xmlns:p14="http://schemas.microsoft.com/office/powerpoint/2010/main" val="100487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4FB6-D566-2718-E95E-55BF7FBA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Personnel Utilization and Improvement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7D563-32D1-1A32-8F7A-C8D5E51AC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Overutilized Personnel: Certain team members are overutilized across multiple projects.</a:t>
            </a:r>
          </a:p>
          <a:p>
            <a:r>
              <a:rPr lang="en-US"/>
              <a:t>• There is a need to distribute workload more evenly to avoid burnout and inefficiency.</a:t>
            </a:r>
          </a:p>
          <a:p>
            <a:r>
              <a:rPr lang="en-US"/>
              <a:t>• Opportunities for Improvement: Reallocate resources to Project C and E to bring them back on track.</a:t>
            </a:r>
          </a:p>
        </p:txBody>
      </p:sp>
    </p:spTree>
    <p:extLst>
      <p:ext uri="{BB962C8B-B14F-4D97-AF65-F5344CB8AC3E}">
        <p14:creationId xmlns:p14="http://schemas.microsoft.com/office/powerpoint/2010/main" val="350275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B74-1CE5-C0ED-9903-93CBAD79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for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0BB09-EE70-8301-375C-9D4827EE7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Reallocate resources to Project C to bring it back on track and prevent failure.</a:t>
            </a:r>
          </a:p>
          <a:p>
            <a:r>
              <a:rPr lang="en-US"/>
              <a:t>• Continue monitoring Project E to avoid delays and potential budget overruns.</a:t>
            </a:r>
          </a:p>
          <a:p>
            <a:r>
              <a:rPr lang="en-US"/>
              <a:t>• Redistribute workload to reduce overutilization of personnel and optimize efficiency.</a:t>
            </a:r>
          </a:p>
          <a:p>
            <a:r>
              <a:rPr lang="en-US"/>
              <a:t>• Projects B and D: Proceed as planned to capitalize on revenue-generating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10966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Portfolio Status: JPMorgan Chase &amp; Co.</vt:lpstr>
      <vt:lpstr>Portfolio Overview: Status of Key Projects</vt:lpstr>
      <vt:lpstr>Project Performance and Budget Analysis</vt:lpstr>
      <vt:lpstr>Personnel Utilization and Improvement Opportunities</vt:lpstr>
      <vt:lpstr>Recommendations for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Anand</dc:creator>
  <cp:lastModifiedBy>Yash Anand</cp:lastModifiedBy>
  <cp:revision>1</cp:revision>
  <dcterms:created xsi:type="dcterms:W3CDTF">2024-10-03T18:01:23Z</dcterms:created>
  <dcterms:modified xsi:type="dcterms:W3CDTF">2024-10-03T18:01:23Z</dcterms:modified>
</cp:coreProperties>
</file>