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0"/>
    <p:restoredTop sz="94683"/>
  </p:normalViewPr>
  <p:slideViewPr>
    <p:cSldViewPr snapToGrid="0" snapToObjects="1">
      <p:cViewPr varScale="1">
        <p:scale>
          <a:sx n="164" d="100"/>
          <a:sy n="164" d="100"/>
        </p:scale>
        <p:origin x="3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6F541-C7BE-664A-819B-2351F4B7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F2192-6C94-CD48-BA3F-2DF06AB14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A56CE-AB62-3E4D-A5A9-32253933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F3020-C27A-8242-A11E-27BDDC3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2B8CD-71D9-3746-9DB6-3D3B1DB2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27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AEB47-0CE6-BC4D-B333-2FED547C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466E7-8A44-E047-B978-4E3097C41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DFD39-1A26-D44A-878A-72CD195F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070DC-C41B-234E-ABA1-FE005CCD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176C8-F269-2E43-92D3-BA6867A3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B33FAD-03B5-1247-955C-F679D73F4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346622-CCDC-704F-8ED3-14EFCF9CA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C0F33-6EB3-334C-A8AA-82237A40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DD3F8-C8F4-344E-9038-A1BB538F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50197C-4BFB-4741-B5EC-9ED2AA2E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4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B992A-28B0-EF41-97AE-56667452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D5B4E-2B9B-EE48-B825-82FBCABA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A49DF-377E-014A-8B03-9608B5B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47654-EB9F-784F-8389-BED59A65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ED516-80D1-694B-95A0-C5A21E6E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0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32A0C-020B-294E-A1C9-6C829309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AB7196-53D4-7740-A983-972C3AEE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D7F47-1D35-CA45-BADE-F70F6AB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AE9389-ACFB-434C-92C6-C82CA070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CE10B-AB54-EB43-80FE-6928366F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D391D-CD17-184C-8745-3FF9314B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BDFCA-572A-8340-8E3C-9946A726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3C5EA2-B09D-4D46-80E9-8E5F0345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F3CA0E-A53F-0F41-A77B-DA04CD09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DD202-98CC-6B4A-A2BA-985D5AA1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D3135F-5276-8E44-B027-909A625A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3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4ED05-1DFD-BC4A-BDFE-C9AC70DC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0DBA1C-2EEC-494F-9C25-882E4007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89D536-272E-8B4A-AC72-28336982A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68D00B-0A41-DC47-B392-C2EFB5D42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B1B88E-1F71-0047-82E8-C88A2810E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CB292C-6D6D-E247-BB7A-940406CC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BA0F61-1597-EE4A-8DC3-941CFE4D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4E60E0-9396-9D4A-9BAC-AC46ED09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4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F13E1-9C07-5C48-82C4-DC6D54E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754F2A-6AED-AC4F-B8AB-D08721A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AD49C9-A6D6-E341-A7EF-E04688F3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CCE349-D447-5C43-9D70-6024E82D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61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1778CB-2343-CC4C-890C-81780220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6DC9A-848E-5542-B2FB-949DE34E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77DB6C-3DF2-3A45-B468-4165E0D2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7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EEBBB-ADD9-D94A-AF13-05D17C99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EC510-404D-4E4F-9CC0-3EBD1609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B7C117-D758-1443-9755-3BAFD175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12CB4-0E0B-9E48-9EB9-2C63452C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5B3D4B-B283-4642-9AF1-AD7A1CCF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429E6A-BF09-444B-82CC-8578D85E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D12FE-43CD-3048-B91F-21647103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C4D240-E8F2-AA49-B996-9BEF7BC9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2169D8-63C9-524D-9CE4-9E2BB6AE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FCA416-B3A8-B742-8B75-23197537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0264B7-A5D4-F143-A51B-4ADA652D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4EF8E4-AAF1-8745-B48A-6C611DC4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99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CE9462-5F4A-BA42-994E-593E3A71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34584-0304-694D-B3ED-40F43309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8FA2E-C458-F44C-84E8-73AA66A8D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C0EA-3F24-B843-9ED9-F22161CB4636}" type="datetimeFigureOut">
              <a:rPr lang="de-DE" smtClean="0"/>
              <a:t>20.02.22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2FF68-7810-1D40-9BF5-2EA92B024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03906-D4F2-5445-B1F1-98C361C0B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2B15-29C6-8D41-93C6-B246B07C3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0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1BD84-6C1B-B049-9949-3C28C84C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C#10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dotnet</a:t>
            </a:r>
            <a:r>
              <a:rPr lang="de-DE" dirty="0"/>
              <a:t> 5?</a:t>
            </a:r>
          </a:p>
        </p:txBody>
      </p:sp>
    </p:spTree>
    <p:extLst>
      <p:ext uri="{BB962C8B-B14F-4D97-AF65-F5344CB8AC3E}">
        <p14:creationId xmlns:p14="http://schemas.microsoft.com/office/powerpoint/2010/main" val="338459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E01B5-E1D4-C44B-AFF0-A6037DAA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B7E0C-31BB-4B49-8DFD-FB2059C8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Structs</a:t>
            </a:r>
            <a:r>
              <a:rPr lang="de-DE" dirty="0"/>
              <a:t> 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Records)</a:t>
            </a:r>
          </a:p>
          <a:p>
            <a:r>
              <a:rPr lang="de-DE" dirty="0"/>
              <a:t>Global </a:t>
            </a:r>
            <a:r>
              <a:rPr lang="de-DE" dirty="0" err="1"/>
              <a:t>Usings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Scoped</a:t>
            </a:r>
            <a:r>
              <a:rPr lang="de-DE" dirty="0"/>
              <a:t> </a:t>
            </a:r>
            <a:r>
              <a:rPr lang="de-DE" dirty="0" err="1"/>
              <a:t>Namespaces</a:t>
            </a:r>
            <a:endParaRPr lang="de-DE" dirty="0"/>
          </a:p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endParaRPr lang="de-DE" dirty="0"/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(also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intro</a:t>
            </a:r>
            <a:r>
              <a:rPr lang="de-DE" dirty="0"/>
              <a:t>)</a:t>
            </a:r>
          </a:p>
          <a:p>
            <a:r>
              <a:rPr lang="de-DE" dirty="0"/>
              <a:t>Lambdas</a:t>
            </a:r>
          </a:p>
          <a:p>
            <a:r>
              <a:rPr lang="de-DE" dirty="0"/>
              <a:t>Hot </a:t>
            </a:r>
            <a:r>
              <a:rPr lang="de-DE" dirty="0" err="1"/>
              <a:t>Reload</a:t>
            </a:r>
            <a:r>
              <a:rPr lang="de-DE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91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What is new in C#10 and dotnet 5?</vt:lpstr>
      <vt:lpstr>What do we cover?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new in C#10 and dotnet 5?</dc:title>
  <dc:creator>Yashar Hassanpour</dc:creator>
  <cp:lastModifiedBy>Yashar Hassanpour</cp:lastModifiedBy>
  <cp:revision>1</cp:revision>
  <dcterms:created xsi:type="dcterms:W3CDTF">2022-02-20T15:30:00Z</dcterms:created>
  <dcterms:modified xsi:type="dcterms:W3CDTF">2022-02-20T15:33:24Z</dcterms:modified>
</cp:coreProperties>
</file>