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Shape 63"/>
          <p:cNvSpPr txBox="1"/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Condensed Representation of Incidence Matrix for Directed Graph with Self-Loops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Yash Sharma - IHM2014006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Aditya Kumawat - ICM2014001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Representations of Incidence Matrix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Base Representation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Base Representation with Destinations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Bit Encoding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Vector&lt;Pair&gt; Representation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2566550" y="55220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Base Representation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 - no. of vertices</a:t>
            </a:r>
            <a:br>
              <a:rPr lang="en" sz="1600"/>
            </a:br>
            <a:r>
              <a:rPr lang="en" sz="1600"/>
              <a:t>E - no. of edges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Matrix ’A’ of size N x E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Initialize all values with 0s.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every edge ’e’ starting from vertex ’v1’ to ’v2’, 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A[v1][e] = 1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A[v2][e] = 2.</a:t>
            </a:r>
            <a:br>
              <a:rPr lang="en" sz="1600"/>
            </a:b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self-loops at vertex ’v’,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 A[v][e] = 3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2552700" y="502650"/>
            <a:ext cx="6321600" cy="102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Base Representation with Destination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2552702" y="17550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 - no. of vertices</a:t>
            </a:r>
            <a:br>
              <a:rPr lang="en" sz="1600"/>
            </a:br>
            <a:r>
              <a:rPr lang="en" sz="1600"/>
              <a:t>E - no. of edges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Matrix ’A’ of size N x E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Initialize all values with -1s</a:t>
            </a:r>
          </a:p>
        </p:txBody>
      </p:sp>
      <p:sp>
        <p:nvSpPr>
          <p:cNvPr id="93" name="Shape 93"/>
          <p:cNvSpPr txBox="1"/>
          <p:nvPr>
            <p:ph idx="2" type="body"/>
          </p:nvPr>
        </p:nvSpPr>
        <p:spPr>
          <a:xfrm>
            <a:off x="5802971" y="17550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every edge ’e’ from vertex ’v1’ to ’v2’,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 A[v1][e] = v2.</a:t>
            </a:r>
            <a:br>
              <a:rPr lang="en" sz="1600"/>
            </a:b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self-loops at vertex ’v’,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A[v][e] = v.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Bit Encoding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N - no. of vertices</a:t>
            </a:r>
            <a:br>
              <a:rPr lang="en" sz="1600"/>
            </a:br>
            <a:r>
              <a:rPr lang="en" sz="1600"/>
              <a:t>E - no. of edges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Array ‘B’ of size 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Initialize all values with 0s.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Calculate Quaternary numbers for every vertex ’v’ by appending values of every column in A[v] row.</a:t>
            </a: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Lato"/>
            </a:pPr>
            <a:r>
              <a:rPr lang="en" sz="1600"/>
              <a:t>For every vertex ’v’,</a:t>
            </a: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Lato"/>
            </a:pPr>
            <a:r>
              <a:rPr lang="en" sz="1600"/>
              <a:t>B[v] = conversion of Quaternary number to Decimal number.</a:t>
            </a:r>
          </a:p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Vector Pair Representation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293374" y="1602675"/>
            <a:ext cx="3218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Define a new Data Structure as a vector of pairs of integers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Vector&lt;Pair&lt;int, int&gt;&gt;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For every edge ’e’ between ’v1’ and ’v2’,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If A[v][e] = 1 </a:t>
            </a:r>
            <a:br>
              <a:rPr lang="en" sz="1600"/>
            </a:br>
            <a:r>
              <a:rPr lang="en" sz="1600"/>
              <a:t>Then v1 = v;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If A[v][e] = 2</a:t>
            </a:r>
            <a:br>
              <a:rPr lang="en" sz="1600"/>
            </a:br>
            <a:r>
              <a:rPr lang="en" sz="1600"/>
              <a:t>Then v2 = v;</a:t>
            </a:r>
          </a:p>
          <a:p>
            <a:pPr indent="-330200" lvl="1" marL="9144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If A[v][e] = 3</a:t>
            </a:r>
            <a:br>
              <a:rPr lang="en" sz="1600"/>
            </a:br>
            <a:r>
              <a:rPr lang="en" sz="1600"/>
              <a:t>Then v1 = v &amp; v2 = v;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Push Pair (v1, v2) to Vector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