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Roboto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332250" y="131287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 charset="0"/>
                <a:ea typeface="Roboto" charset="0"/>
                <a:cs typeface="Roboto" charset="0"/>
              </a:rPr>
              <a:t>Operating Systems Project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3138" y="2276687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latin typeface="Roboto" charset="0"/>
                <a:ea typeface="Roboto" charset="0"/>
                <a:cs typeface="Roboto" charset="0"/>
              </a:rPr>
              <a:t>Odometer Android App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345600" y="3317250"/>
            <a:ext cx="2188800" cy="137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By-</a:t>
            </a: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Yash Sharma</a:t>
            </a:r>
          </a:p>
          <a:p>
            <a:pPr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Shubham Swarnkar</a:t>
            </a:r>
          </a:p>
          <a:p>
            <a:r>
              <a:rPr lang="en" sz="1600" dirty="0" smtClean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Vishal Chauhan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1"/>
          <p:cNvSpPr txBox="1"/>
          <p:nvPr/>
        </p:nvSpPr>
        <p:spPr>
          <a:xfrm>
            <a:off x="5051025" y="1387000"/>
            <a:ext cx="3768000" cy="191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 Context </a:t>
            </a:r>
            <a:r>
              <a:rPr lang="en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Menu is provided at the home screen which can navigate the user to Settings or the About section or to Exit the app.</a:t>
            </a:r>
          </a:p>
        </p:txBody>
      </p:sp>
      <p:pic>
        <p:nvPicPr>
          <p:cNvPr id="6" name="Shape 1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850" y="183475"/>
            <a:ext cx="2686799" cy="477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4889225" y="693500"/>
            <a:ext cx="4056900" cy="324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all the information filled in and GPS enabled, user can start using the app.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app displays the total distance travelled in real time.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00" y="315974"/>
            <a:ext cx="2630700" cy="46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051025" y="1387000"/>
            <a:ext cx="3768000" cy="191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the end, the app will display the distance travelled along with the calories you just burned.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00" y="127151"/>
            <a:ext cx="2686805" cy="47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56900" y="291424"/>
            <a:ext cx="7491300" cy="633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Internal Working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56900" y="1051800"/>
            <a:ext cx="7143000" cy="358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•</a:t>
            </a: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Calibri"/>
              </a:rPr>
              <a:t>The  backbone of the app is a service (thread), which runs in the background while the user is running.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Calibri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•</a:t>
            </a: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Calibri"/>
              </a:rPr>
              <a:t>It fetches the device’s current location from Android’s Location Service, calculates the distance from the last location and adds it to the total distance covered.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Calibri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•</a:t>
            </a: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Calibri"/>
              </a:rPr>
              <a:t>The distance is refreshed and the content on the screen is updated after each second.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endParaRPr sz="2200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that we faced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49" name="Shape 149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1" name="Shape 151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GPS Access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570700" y="2053350"/>
            <a:ext cx="2110799" cy="24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biggest problem that we faced was gaining the access of the device’s GPS for the application.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154" name="Shape 154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Storing Data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4294967295"/>
          </p:nvPr>
        </p:nvSpPr>
        <p:spPr>
          <a:xfrm>
            <a:off x="3409650" y="1967475"/>
            <a:ext cx="2324700" cy="22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Another major problem was to use database connectivity  for storing details of the user.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59" name="Shape 159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1" name="Shape 161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Validating Input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6462500" y="2053350"/>
            <a:ext cx="2110799" cy="22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To validate the data entered by the user in the Username and Weight input was also a challenging task.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 charset="0"/>
                <a:ea typeface="Roboto" charset="0"/>
                <a:cs typeface="Roboto" charset="0"/>
              </a:rPr>
              <a:t>Solving the problems...</a:t>
            </a:r>
          </a:p>
        </p:txBody>
      </p:sp>
      <p:sp>
        <p:nvSpPr>
          <p:cNvPr id="168" name="Shape 168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 charset="0"/>
                <a:ea typeface="Roboto" charset="0"/>
                <a:cs typeface="Roboto" charset="0"/>
              </a:rPr>
              <a:t>GPS Access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For enabling our app to use the device’s Location Service, we declared</a:t>
            </a:r>
          </a:p>
          <a:p>
            <a:pPr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ACCESS_FINE_LOCATION</a:t>
            </a:r>
            <a:r>
              <a:rPr lang="en" sz="1700" dirty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  in the Android Manifest File.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700" b="1">
              <a:solidFill>
                <a:schemeClr val="dk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 charset="0"/>
                <a:ea typeface="Roboto" charset="0"/>
                <a:cs typeface="Roboto" charset="0"/>
              </a:rPr>
              <a:t>Storing Data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For storing user details we used </a:t>
            </a:r>
            <a:r>
              <a:rPr lang="en" sz="1700" b="1" dirty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shared preferences </a:t>
            </a:r>
            <a:r>
              <a:rPr lang="en" sz="1700" dirty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instead of  a database.</a:t>
            </a:r>
          </a:p>
        </p:txBody>
      </p:sp>
      <p:sp>
        <p:nvSpPr>
          <p:cNvPr id="174" name="Shape 174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 charset="0"/>
                <a:ea typeface="Roboto" charset="0"/>
                <a:cs typeface="Roboto" charset="0"/>
              </a:rPr>
              <a:t>Validating Input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For validating user’s input, we used </a:t>
            </a:r>
            <a:r>
              <a:rPr lang="en" sz="1700" b="1" dirty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Regular Expressions</a:t>
            </a:r>
            <a:r>
              <a:rPr lang="en" sz="1700" dirty="0" smtClean="0">
                <a:solidFill>
                  <a:schemeClr val="dk1"/>
                </a:solidFill>
                <a:latin typeface="Roboto" charset="0"/>
                <a:ea typeface="Roboto" charset="0"/>
                <a:cs typeface="Roboto" charset="0"/>
              </a:rPr>
              <a:t>.</a:t>
            </a:r>
            <a:endParaRPr lang="en" sz="1700" dirty="0">
              <a:solidFill>
                <a:schemeClr val="dk1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600" b="1"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783050" y="2264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Contents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176025" y="1305900"/>
            <a:ext cx="3620700" cy="3491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•What is an Odometer?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•What’s our App about?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•Motivation.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•Description.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•Problems.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•Solutions.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23275" y="1558325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 charset="0"/>
                <a:ea typeface="Roboto" charset="0"/>
                <a:cs typeface="Roboto" charset="0"/>
              </a:rPr>
              <a:t>What is an Odometer?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Arial"/>
              </a:rPr>
              <a:t>Odometer is an instrument that calculates the distance traveled by a vehicle or a person when they move from one place to another.</a:t>
            </a:r>
          </a:p>
          <a:p>
            <a:pPr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88600" y="1581150"/>
            <a:ext cx="4045199" cy="242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Roboto" charset="0"/>
                <a:ea typeface="Roboto" charset="0"/>
                <a:cs typeface="Roboto" charset="0"/>
              </a:rPr>
              <a:t>What’s our App about?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935450" y="940050"/>
            <a:ext cx="4045199" cy="326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Our Android App </a:t>
            </a:r>
            <a:r>
              <a:rPr lang="en" sz="2200" dirty="0" smtClean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provides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 smtClean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•Distance </a:t>
            </a: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Travelled by a </a:t>
            </a:r>
            <a:r>
              <a:rPr lang="en" sz="2200" dirty="0" smtClean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person during jogging.</a:t>
            </a:r>
            <a:endParaRPr lang="en" sz="2200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•Calories Burnt during the </a:t>
            </a:r>
            <a:r>
              <a:rPr lang="en" sz="2200" dirty="0" smtClean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same.</a:t>
            </a:r>
            <a:endParaRPr lang="en" sz="2200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0950" y="27989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Roboto" charset="0"/>
                <a:ea typeface="Roboto" charset="0"/>
                <a:cs typeface="Roboto" charset="0"/>
              </a:rPr>
              <a:t>Motivation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54800" y="1178950"/>
            <a:ext cx="7073699" cy="356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/>
              </a:rPr>
              <a:t>In today’s fast paced world, jogging is the most popular exercise for fitness </a:t>
            </a:r>
            <a:r>
              <a:rPr lang="en" sz="18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/>
              </a:rPr>
              <a:t>conscious people.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/>
              </a:rPr>
              <a:t>Wouldn’t it be great to know the total calories we just burnt right after we finish our jogging!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 i="1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/>
              </a:rPr>
              <a:t>Not  only will it help us to manage our diet but will also keep us motivated.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 i="1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/>
              </a:rPr>
              <a:t>So we developed an App that fulfils exactly the same purpose.</a:t>
            </a:r>
          </a:p>
          <a:p>
            <a:pPr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ash\AppData\Local\Microsoft\Windows\INetCache\IE\A3M1IHJW\apple-157031_6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419350"/>
            <a:ext cx="2209800" cy="1250781"/>
          </a:xfrm>
          <a:prstGeom prst="rect">
            <a:avLst/>
          </a:prstGeom>
          <a:noFill/>
        </p:spPr>
      </p:pic>
      <p:pic>
        <p:nvPicPr>
          <p:cNvPr id="5" name="Picture 4" descr="C:\Users\yash\AppData\Local\Microsoft\Windows\INetCache\IE\NNG17DD1\united4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00050"/>
            <a:ext cx="2286000" cy="1464469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90800" y="1257300"/>
            <a:ext cx="3276600" cy="125730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1706">
            <a:off x="3392242" y="155279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GPS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Inside The App!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50" y="265500"/>
            <a:ext cx="2642225" cy="46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108775" y="901575"/>
            <a:ext cx="3560099" cy="314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is the home screen.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200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you start jogging, press the “Go For A Run” button. It will prompt you to enter your details first and also to enable the GPS if it isn’t yet enabled.</a:t>
            </a:r>
          </a:p>
          <a:p>
            <a:pPr>
              <a:spcBef>
                <a:spcPts val="0"/>
              </a:spcBef>
              <a:buNone/>
            </a:pP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75" y="233375"/>
            <a:ext cx="2630674" cy="46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051025" y="1387000"/>
            <a:ext cx="3768000" cy="191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User will then be directed to the Settings screen, where he has to enter his name and weight (in kilograms).</a:t>
            </a:r>
          </a:p>
          <a:p>
            <a:pPr>
              <a:spcBef>
                <a:spcPts val="0"/>
              </a:spcBef>
              <a:buNone/>
            </a:pPr>
            <a:endParaRPr sz="2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491</Words>
  <PresentationFormat>On-screen Show (16:9)</PresentationFormat>
  <Paragraphs>62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</vt:lpstr>
      <vt:lpstr>Calibri</vt:lpstr>
      <vt:lpstr>geometric</vt:lpstr>
      <vt:lpstr>Operating Systems Project</vt:lpstr>
      <vt:lpstr>Contents</vt:lpstr>
      <vt:lpstr>What is an Odometer?</vt:lpstr>
      <vt:lpstr>What’s our App about? </vt:lpstr>
      <vt:lpstr>Motivation</vt:lpstr>
      <vt:lpstr>Slide 6</vt:lpstr>
      <vt:lpstr>Inside The App!</vt:lpstr>
      <vt:lpstr>Slide 8</vt:lpstr>
      <vt:lpstr>Slide 9</vt:lpstr>
      <vt:lpstr>Slide 10</vt:lpstr>
      <vt:lpstr>Slide 11</vt:lpstr>
      <vt:lpstr>Slide 12</vt:lpstr>
      <vt:lpstr>Internal Working</vt:lpstr>
      <vt:lpstr>Problems that we faced</vt:lpstr>
      <vt:lpstr>Solving the problems...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Project</dc:title>
  <dc:creator>Yash Sharma</dc:creator>
  <cp:lastModifiedBy>yash</cp:lastModifiedBy>
  <cp:revision>21</cp:revision>
  <dcterms:modified xsi:type="dcterms:W3CDTF">2015-11-08T04:58:03Z</dcterms:modified>
</cp:coreProperties>
</file>