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21EC-75AA-D5CF-09EC-7FD2B099A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448F-6D80-8984-7706-AD6C8E5EA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2F90-6755-2045-7C99-67212F3D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E6BCA-4B1C-9AF5-A849-1F3352D5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F0757-8619-8A36-78CA-0CD7A11B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CFC3-14D7-192F-9970-286A35C6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054F7-2D05-6DA5-2512-23F15E2D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239C-F6DB-8220-B155-F30491E2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9D8E-D85B-E24A-9645-D15072F5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F6AC-9332-82BE-33A2-54C1DB12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4D796-F74B-C484-B181-552E75346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F02B6-7EB6-C3DD-9D4D-EDAD726F7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34E89-89D2-C127-CF82-87C2F943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8626-794F-5B5C-B229-1A1D259E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06FE-E13A-6035-2B6D-C3C7BF48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08C5-C8D1-9555-3591-C7A13231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0198-96C4-6DCA-18C2-094573F5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87E7-2D35-B25B-924C-7848952F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3FBF-130B-6051-0C16-1727097A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48AB-D6D9-78D3-5BDE-FAE53519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10AD-FF50-2E1D-DB51-407997AC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240B6-4E80-A19D-27F1-35362BC4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2A66-2A71-7204-4356-4DCF35F4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2462-F417-6B5F-72C2-261D9D9B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5750-5C59-C46D-559A-9B94CF74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15A5-C6D9-889E-8EE7-0E62C199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E6EF-0967-A5E7-4CB8-232C5722F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112B9-DB45-D34F-0843-725290CC3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B9580-8628-2B31-FF74-D29B029E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B9AB-96E3-1FB6-3A42-79EF3AFD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E683-9650-AE69-22A1-EAB7108F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9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844B-0B8E-EBA6-2C87-D3FF88ED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309F5-318A-B713-8235-A3CFEA933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D82D4-4AC7-288B-8145-5B38DB75B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BC75F-54C2-6872-A031-FD5A1DF85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86687-A058-0BE3-AE4A-E4289382B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73DBD-FC8E-7A86-AE3A-D3E10C77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EE162-4DAD-D035-BD05-643FB669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19256-6736-4432-5BBC-7C46BD84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5719-C112-58CD-C2B9-537BBD50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B4AE-EF15-9848-A14A-48B2254E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BCA09-534B-A14A-6092-0EEB5DC6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07248-8134-F92D-E29A-AC780675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2B79-57D7-5776-98E8-3C29B397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1D555-4840-14AA-E1E7-4527A01E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89C60-A81B-2065-C75F-60DAB07F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1DB3-3ECD-BA69-7C3F-1C054C26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41AB-077B-99A3-81B0-B1AB85CD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E0409-56CD-1902-9496-E6436DA9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4D82-72A3-B125-E20A-A6FA2BED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9DF1-A4A6-3B57-5400-C42BE3D7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ECD6C-5965-72EC-398A-1DC2A63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271D-81A3-BC6C-97BF-5D560343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5C3B-B3C7-5190-B220-C7EC77572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0F1B3-C8B9-5E88-2A3B-CE5D555A8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4E2E-36D5-A393-C2EE-E81F83B7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30A83-F32A-86C0-8BDA-763CBE7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ED58-C925-288E-E638-C0AB2F5E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40688-94B5-395E-AFB2-9F15BA95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5B8CC-9E9A-1EC1-2098-EDE523C8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943-B84F-CB4F-7FA3-6ACC1C89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0A01D-7200-4A9C-AEE6-87424022F3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3088-8651-DDA5-1C6E-7D4DC6CC4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60B7-08E7-AD5B-0819-358E66A53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247E8A-F6CA-4F18-8177-A23C493F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3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EBA531-A661-3B9D-34F1-546D131C9451}"/>
              </a:ext>
            </a:extLst>
          </p:cNvPr>
          <p:cNvSpPr txBox="1"/>
          <p:nvPr/>
        </p:nvSpPr>
        <p:spPr>
          <a:xfrm>
            <a:off x="3742003" y="176905"/>
            <a:ext cx="519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Project Architecture – LMS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58E66BC-EF8E-DA98-36DA-5FA1760D5467}"/>
              </a:ext>
            </a:extLst>
          </p:cNvPr>
          <p:cNvSpPr/>
          <p:nvPr/>
        </p:nvSpPr>
        <p:spPr>
          <a:xfrm>
            <a:off x="560439" y="988142"/>
            <a:ext cx="11002296" cy="5456903"/>
          </a:xfrm>
          <a:prstGeom prst="round2Diag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soft Fabric: Weaving a Tapestry of Data Magic for Enterprises | by  Dimuth Indeewara | Medium">
            <a:extLst>
              <a:ext uri="{FF2B5EF4-FFF2-40B4-BE49-F238E27FC236}">
                <a16:creationId xmlns:a16="http://schemas.microsoft.com/office/drawing/2014/main" id="{81EFBFD3-C527-38AD-819E-84D11BC5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683" l="9739" r="89739">
                        <a14:foregroundMark x1="36522" y1="89683" x2="46087" y2="89286"/>
                        <a14:foregroundMark x1="46087" y1="89286" x2="36174" y2="90079"/>
                        <a14:foregroundMark x1="66087" y1="8333" x2="65739" y2="9127"/>
                        <a14:backgroundMark x1="65217" y1="7143" x2="66087" y2="7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889" y="412955"/>
            <a:ext cx="5345981" cy="23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Data Factory | Hopton Analytics - Hopton Analytics">
            <a:extLst>
              <a:ext uri="{FF2B5EF4-FFF2-40B4-BE49-F238E27FC236}">
                <a16:creationId xmlns:a16="http://schemas.microsoft.com/office/drawing/2014/main" id="{9D9A92B2-CD5A-9A87-A756-7B32924D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87" y="3421123"/>
            <a:ext cx="959039" cy="96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OneLake – the foundation of Fabric | Comset - Business  Intelligence Consultancy">
            <a:extLst>
              <a:ext uri="{FF2B5EF4-FFF2-40B4-BE49-F238E27FC236}">
                <a16:creationId xmlns:a16="http://schemas.microsoft.com/office/drawing/2014/main" id="{981332BF-72D7-1399-A0A1-8C70131F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36" y="2291854"/>
            <a:ext cx="653957" cy="66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ll Microsoft Fabric icons for diagramming - Sam Debruyn">
            <a:extLst>
              <a:ext uri="{FF2B5EF4-FFF2-40B4-BE49-F238E27FC236}">
                <a16:creationId xmlns:a16="http://schemas.microsoft.com/office/drawing/2014/main" id="{FCD01746-3E29-C81C-F087-B0D15C19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68" y="3359572"/>
            <a:ext cx="827029" cy="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All Microsoft Fabric icons for diagramming - Sam Debruyn">
            <a:extLst>
              <a:ext uri="{FF2B5EF4-FFF2-40B4-BE49-F238E27FC236}">
                <a16:creationId xmlns:a16="http://schemas.microsoft.com/office/drawing/2014/main" id="{1868EC07-1A82-E962-2E35-C49F6B0B6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293" y="3359572"/>
            <a:ext cx="827029" cy="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BDD4ED-D63E-E67A-1BB5-12F49F674E1B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1612898" y="3901579"/>
            <a:ext cx="701389" cy="615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038BE5-AB7F-3B68-1227-EA506DB2CBF8}"/>
              </a:ext>
            </a:extLst>
          </p:cNvPr>
          <p:cNvCxnSpPr>
            <a:cxnSpLocks/>
          </p:cNvCxnSpPr>
          <p:nvPr/>
        </p:nvCxnSpPr>
        <p:spPr>
          <a:xfrm>
            <a:off x="7570827" y="3886831"/>
            <a:ext cx="480086" cy="10199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79EBBB-1BF9-1E68-6CFD-AFF067D44EDE}"/>
              </a:ext>
            </a:extLst>
          </p:cNvPr>
          <p:cNvCxnSpPr>
            <a:cxnSpLocks/>
          </p:cNvCxnSpPr>
          <p:nvPr/>
        </p:nvCxnSpPr>
        <p:spPr>
          <a:xfrm>
            <a:off x="4770083" y="3901579"/>
            <a:ext cx="568833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18965-C643-F9E3-FF03-2285EA524912}"/>
              </a:ext>
            </a:extLst>
          </p:cNvPr>
          <p:cNvCxnSpPr>
            <a:cxnSpLocks/>
          </p:cNvCxnSpPr>
          <p:nvPr/>
        </p:nvCxnSpPr>
        <p:spPr>
          <a:xfrm>
            <a:off x="6194903" y="3897030"/>
            <a:ext cx="530362" cy="4549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F7B9D6-AC84-BC9A-10CD-7A3A78A28769}"/>
              </a:ext>
            </a:extLst>
          </p:cNvPr>
          <p:cNvCxnSpPr>
            <a:cxnSpLocks/>
          </p:cNvCxnSpPr>
          <p:nvPr/>
        </p:nvCxnSpPr>
        <p:spPr>
          <a:xfrm>
            <a:off x="2730983" y="4956245"/>
            <a:ext cx="0" cy="402743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0FCD8D-4915-997F-FED7-9BC3F94F5050}"/>
              </a:ext>
            </a:extLst>
          </p:cNvPr>
          <p:cNvSpPr/>
          <p:nvPr/>
        </p:nvSpPr>
        <p:spPr>
          <a:xfrm>
            <a:off x="3742002" y="3313645"/>
            <a:ext cx="5428273" cy="2777439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462C3A-1BC3-8248-67CD-30F425F7136B}"/>
              </a:ext>
            </a:extLst>
          </p:cNvPr>
          <p:cNvSpPr txBox="1"/>
          <p:nvPr/>
        </p:nvSpPr>
        <p:spPr>
          <a:xfrm>
            <a:off x="6606474" y="2953537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One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BB9544-78D8-2862-2C65-C725F58F4364}"/>
              </a:ext>
            </a:extLst>
          </p:cNvPr>
          <p:cNvSpPr txBox="1"/>
          <p:nvPr/>
        </p:nvSpPr>
        <p:spPr>
          <a:xfrm>
            <a:off x="5169511" y="4322384"/>
            <a:ext cx="122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Lakehouse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8052C4-5A7B-3D1A-A2F1-7576287E88CC}"/>
              </a:ext>
            </a:extLst>
          </p:cNvPr>
          <p:cNvSpPr txBox="1"/>
          <p:nvPr/>
        </p:nvSpPr>
        <p:spPr>
          <a:xfrm>
            <a:off x="6597970" y="4326472"/>
            <a:ext cx="122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Lakehouse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6498C6-348A-068B-06DB-E574A6C7164E}"/>
              </a:ext>
            </a:extLst>
          </p:cNvPr>
          <p:cNvSpPr txBox="1"/>
          <p:nvPr/>
        </p:nvSpPr>
        <p:spPr>
          <a:xfrm>
            <a:off x="544975" y="4444635"/>
            <a:ext cx="122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52E2BB-7474-9378-A1E9-3E766CDB3435}"/>
              </a:ext>
            </a:extLst>
          </p:cNvPr>
          <p:cNvSpPr txBox="1"/>
          <p:nvPr/>
        </p:nvSpPr>
        <p:spPr>
          <a:xfrm>
            <a:off x="2258980" y="4413452"/>
            <a:ext cx="100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Fabric Pipeline</a:t>
            </a:r>
          </a:p>
        </p:txBody>
      </p:sp>
      <p:pic>
        <p:nvPicPr>
          <p:cNvPr id="7" name="Picture 10" descr="Lms icon learning management system flat vector | Premium Vector">
            <a:extLst>
              <a:ext uri="{FF2B5EF4-FFF2-40B4-BE49-F238E27FC236}">
                <a16:creationId xmlns:a16="http://schemas.microsoft.com/office/drawing/2014/main" id="{ACCF1EAD-C1EF-D44F-830C-E6042E669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5" y="3467115"/>
            <a:ext cx="959039" cy="9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Csv - Kostenlose daten und ordner-Icons">
            <a:extLst>
              <a:ext uri="{FF2B5EF4-FFF2-40B4-BE49-F238E27FC236}">
                <a16:creationId xmlns:a16="http://schemas.microsoft.com/office/drawing/2014/main" id="{32CDED9F-20FA-25A9-9717-6569A602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51" y="5324153"/>
            <a:ext cx="815465" cy="81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14D6AA-792D-114B-1571-BE221B41DA08}"/>
              </a:ext>
            </a:extLst>
          </p:cNvPr>
          <p:cNvSpPr txBox="1"/>
          <p:nvPr/>
        </p:nvSpPr>
        <p:spPr>
          <a:xfrm>
            <a:off x="5402316" y="5390383"/>
            <a:ext cx="98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Bronze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90412-81A0-44EA-6383-9AEC512FB8FB}"/>
              </a:ext>
            </a:extLst>
          </p:cNvPr>
          <p:cNvSpPr txBox="1"/>
          <p:nvPr/>
        </p:nvSpPr>
        <p:spPr>
          <a:xfrm>
            <a:off x="6827854" y="5399815"/>
            <a:ext cx="98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Silver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519C3-7438-12B7-4FBE-7AD6797D0EC6}"/>
              </a:ext>
            </a:extLst>
          </p:cNvPr>
          <p:cNvSpPr txBox="1"/>
          <p:nvPr/>
        </p:nvSpPr>
        <p:spPr>
          <a:xfrm>
            <a:off x="8186988" y="5399815"/>
            <a:ext cx="98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Gold</a:t>
            </a:r>
          </a:p>
        </p:txBody>
      </p:sp>
      <p:pic>
        <p:nvPicPr>
          <p:cNvPr id="16" name="Graphic 15" descr="Cylinder with solid fill">
            <a:extLst>
              <a:ext uri="{FF2B5EF4-FFF2-40B4-BE49-F238E27FC236}">
                <a16:creationId xmlns:a16="http://schemas.microsoft.com/office/drawing/2014/main" id="{592F1E1A-E921-47B4-D75C-796963638B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3610" y="4581516"/>
            <a:ext cx="914400" cy="914400"/>
          </a:xfrm>
          <a:prstGeom prst="rect">
            <a:avLst/>
          </a:prstGeom>
        </p:spPr>
      </p:pic>
      <p:pic>
        <p:nvPicPr>
          <p:cNvPr id="17" name="Graphic 16" descr="Cylinder with solid fill">
            <a:extLst>
              <a:ext uri="{FF2B5EF4-FFF2-40B4-BE49-F238E27FC236}">
                <a16:creationId xmlns:a16="http://schemas.microsoft.com/office/drawing/2014/main" id="{210F82C6-789E-D701-4950-EA835D28B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23108" y="4581516"/>
            <a:ext cx="914400" cy="914400"/>
          </a:xfrm>
          <a:prstGeom prst="rect">
            <a:avLst/>
          </a:prstGeom>
        </p:spPr>
      </p:pic>
      <p:pic>
        <p:nvPicPr>
          <p:cNvPr id="22" name="Graphic 21" descr="Cylinder with solid fill">
            <a:extLst>
              <a:ext uri="{FF2B5EF4-FFF2-40B4-BE49-F238E27FC236}">
                <a16:creationId xmlns:a16="http://schemas.microsoft.com/office/drawing/2014/main" id="{CFF25A1F-974D-96B8-1D6F-C3DCCF9F23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78722" y="4591463"/>
            <a:ext cx="914400" cy="914400"/>
          </a:xfrm>
          <a:prstGeom prst="rect">
            <a:avLst/>
          </a:prstGeom>
        </p:spPr>
      </p:pic>
      <p:pic>
        <p:nvPicPr>
          <p:cNvPr id="27" name="Picture 22" descr="All Microsoft Fabric icons for diagramming - Sam Debruyn">
            <a:extLst>
              <a:ext uri="{FF2B5EF4-FFF2-40B4-BE49-F238E27FC236}">
                <a16:creationId xmlns:a16="http://schemas.microsoft.com/office/drawing/2014/main" id="{98924925-B069-86F5-DE46-D2B5E3DE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69" y="3359572"/>
            <a:ext cx="827029" cy="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B07DD01-76A2-9D45-48EE-790F624C1931}"/>
              </a:ext>
            </a:extLst>
          </p:cNvPr>
          <p:cNvSpPr txBox="1"/>
          <p:nvPr/>
        </p:nvSpPr>
        <p:spPr>
          <a:xfrm>
            <a:off x="7947677" y="4314088"/>
            <a:ext cx="122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Lakehouse</a:t>
            </a:r>
          </a:p>
        </p:txBody>
      </p:sp>
      <p:pic>
        <p:nvPicPr>
          <p:cNvPr id="39" name="Picture 24" descr="Connecting your own Hadoop or Spark to Azure Data Lake Store | by Amit  Kulkarni | Azure Data Lake | Medium">
            <a:extLst>
              <a:ext uri="{FF2B5EF4-FFF2-40B4-BE49-F238E27FC236}">
                <a16:creationId xmlns:a16="http://schemas.microsoft.com/office/drawing/2014/main" id="{57EE719D-2848-5754-B9C2-E557E60D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87" y="3467115"/>
            <a:ext cx="1820489" cy="9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95EAE6A-0020-00C2-4E3B-5C4BBA74D8FA}"/>
              </a:ext>
            </a:extLst>
          </p:cNvPr>
          <p:cNvSpPr txBox="1"/>
          <p:nvPr/>
        </p:nvSpPr>
        <p:spPr>
          <a:xfrm>
            <a:off x="3834608" y="4332916"/>
            <a:ext cx="107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ADLS Gen-2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31B949-3E8A-9C7E-9724-237B876754C6}"/>
              </a:ext>
            </a:extLst>
          </p:cNvPr>
          <p:cNvSpPr txBox="1"/>
          <p:nvPr/>
        </p:nvSpPr>
        <p:spPr>
          <a:xfrm>
            <a:off x="5545761" y="5698884"/>
            <a:ext cx="3376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Medallion Architecture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035FED-940C-2BEE-537C-492CBEB8B94F}"/>
              </a:ext>
            </a:extLst>
          </p:cNvPr>
          <p:cNvCxnSpPr>
            <a:cxnSpLocks/>
          </p:cNvCxnSpPr>
          <p:nvPr/>
        </p:nvCxnSpPr>
        <p:spPr>
          <a:xfrm flipV="1">
            <a:off x="3010386" y="3907729"/>
            <a:ext cx="984826" cy="1791155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7629A8AE-847C-2B4D-34DA-C94DF2E3A991}"/>
              </a:ext>
            </a:extLst>
          </p:cNvPr>
          <p:cNvSpPr/>
          <p:nvPr/>
        </p:nvSpPr>
        <p:spPr>
          <a:xfrm rot="16200000">
            <a:off x="6473269" y="662162"/>
            <a:ext cx="1303917" cy="3624563"/>
          </a:xfrm>
          <a:prstGeom prst="rightBrace">
            <a:avLst>
              <a:gd name="adj1" fmla="val 58100"/>
              <a:gd name="adj2" fmla="val 48779"/>
            </a:avLst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6" descr="Microsoft Data Factory | Hopton Analytics - Hopton Analytics">
            <a:extLst>
              <a:ext uri="{FF2B5EF4-FFF2-40B4-BE49-F238E27FC236}">
                <a16:creationId xmlns:a16="http://schemas.microsoft.com/office/drawing/2014/main" id="{58174866-B692-0D04-D20D-D787C16F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1091266"/>
            <a:ext cx="687227" cy="67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Free Azure Devops Icon - Free Download Logos Icons | IconScout">
            <a:extLst>
              <a:ext uri="{FF2B5EF4-FFF2-40B4-BE49-F238E27FC236}">
                <a16:creationId xmlns:a16="http://schemas.microsoft.com/office/drawing/2014/main" id="{BF1B1E8C-F4B6-9467-AD6F-655925E3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766" y="3598388"/>
            <a:ext cx="808752" cy="8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137FCA4C-F44B-6056-0F31-6294B85B6019}"/>
              </a:ext>
            </a:extLst>
          </p:cNvPr>
          <p:cNvSpPr txBox="1"/>
          <p:nvPr/>
        </p:nvSpPr>
        <p:spPr>
          <a:xfrm>
            <a:off x="9581529" y="4407140"/>
            <a:ext cx="178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Azure DevOps</a:t>
            </a:r>
          </a:p>
        </p:txBody>
      </p:sp>
      <p:pic>
        <p:nvPicPr>
          <p:cNvPr id="1025" name="Picture 18" descr="What, How, When and Why on Power BI Deployment Pipelines [Hill Sprint] –  Marthe Moengen">
            <a:extLst>
              <a:ext uri="{FF2B5EF4-FFF2-40B4-BE49-F238E27FC236}">
                <a16:creationId xmlns:a16="http://schemas.microsoft.com/office/drawing/2014/main" id="{4E2377E8-5FE4-CF7D-93F3-44884BAF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16750" r="47486" b="40627"/>
          <a:stretch>
            <a:fillRect/>
          </a:stretch>
        </p:blipFill>
        <p:spPr bwMode="auto">
          <a:xfrm>
            <a:off x="10183737" y="4940329"/>
            <a:ext cx="676414" cy="63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9E08895F-73A1-ABBD-ABD2-EFBBCCBC8415}"/>
              </a:ext>
            </a:extLst>
          </p:cNvPr>
          <p:cNvSpPr txBox="1"/>
          <p:nvPr/>
        </p:nvSpPr>
        <p:spPr>
          <a:xfrm>
            <a:off x="9564437" y="5594351"/>
            <a:ext cx="201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Fabric Deployment Pipeline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89C5174D-6BC2-E2F1-3E66-91EAB5648F48}"/>
              </a:ext>
            </a:extLst>
          </p:cNvPr>
          <p:cNvSpPr txBox="1"/>
          <p:nvPr/>
        </p:nvSpPr>
        <p:spPr>
          <a:xfrm>
            <a:off x="9707837" y="3171015"/>
            <a:ext cx="142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CI/CD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F129D2A-A85E-EA85-5251-018214F650DE}"/>
              </a:ext>
            </a:extLst>
          </p:cNvPr>
          <p:cNvSpPr txBox="1"/>
          <p:nvPr/>
        </p:nvSpPr>
        <p:spPr>
          <a:xfrm>
            <a:off x="9618139" y="4613615"/>
            <a:ext cx="178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33" name="Right Brace 1032">
            <a:extLst>
              <a:ext uri="{FF2B5EF4-FFF2-40B4-BE49-F238E27FC236}">
                <a16:creationId xmlns:a16="http://schemas.microsoft.com/office/drawing/2014/main" id="{C5E9EC8C-20D6-9CE2-33E6-DB1E86A444D4}"/>
              </a:ext>
            </a:extLst>
          </p:cNvPr>
          <p:cNvSpPr/>
          <p:nvPr/>
        </p:nvSpPr>
        <p:spPr>
          <a:xfrm>
            <a:off x="9184870" y="3421123"/>
            <a:ext cx="540604" cy="2616315"/>
          </a:xfrm>
          <a:prstGeom prst="rightBrace">
            <a:avLst>
              <a:gd name="adj1" fmla="val 58100"/>
              <a:gd name="adj2" fmla="val 50409"/>
            </a:avLst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2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 Yash Arora</dc:creator>
  <cp:lastModifiedBy>Student Yash Arora</cp:lastModifiedBy>
  <cp:revision>18</cp:revision>
  <dcterms:created xsi:type="dcterms:W3CDTF">2024-07-09T20:03:07Z</dcterms:created>
  <dcterms:modified xsi:type="dcterms:W3CDTF">2025-07-01T19:35:19Z</dcterms:modified>
</cp:coreProperties>
</file>