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65" r:id="rId3"/>
    <p:sldId id="266" r:id="rId4"/>
    <p:sldId id="267" r:id="rId5"/>
    <p:sldId id="269" r:id="rId6"/>
    <p:sldId id="276" r:id="rId7"/>
    <p:sldId id="291" r:id="rId8"/>
    <p:sldId id="277" r:id="rId9"/>
    <p:sldId id="279" r:id="rId10"/>
    <p:sldId id="292" r:id="rId11"/>
    <p:sldId id="293" r:id="rId12"/>
    <p:sldId id="294" r:id="rId13"/>
    <p:sldId id="280" r:id="rId14"/>
    <p:sldId id="281" r:id="rId15"/>
    <p:sldId id="284" r:id="rId16"/>
    <p:sldId id="282" r:id="rId17"/>
    <p:sldId id="286" r:id="rId18"/>
    <p:sldId id="285" r:id="rId19"/>
    <p:sldId id="287" r:id="rId20"/>
    <p:sldId id="288" r:id="rId21"/>
    <p:sldId id="289" r:id="rId22"/>
    <p:sldId id="290" r:id="rId23"/>
    <p:sldId id="26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86" d="100"/>
          <a:sy n="86" d="100"/>
        </p:scale>
        <p:origin x="562" y="67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nish Kumar Bisoi" userId="7f599d2c7e5fa734" providerId="LiveId" clId="{105E00D9-41E8-4FE0-9AEC-9C58EF9F8100}"/>
    <pc:docChg chg="undo custSel addSld delSld modSld sldOrd">
      <pc:chgData name="Annish Kumar Bisoi" userId="7f599d2c7e5fa734" providerId="LiveId" clId="{105E00D9-41E8-4FE0-9AEC-9C58EF9F8100}" dt="2022-05-12T10:28:36.580" v="2033" actId="20577"/>
      <pc:docMkLst>
        <pc:docMk/>
      </pc:docMkLst>
      <pc:sldChg chg="addSp delSp modSp mod">
        <pc:chgData name="Annish Kumar Bisoi" userId="7f599d2c7e5fa734" providerId="LiveId" clId="{105E00D9-41E8-4FE0-9AEC-9C58EF9F8100}" dt="2022-05-11T12:33:56.566" v="418" actId="21"/>
        <pc:sldMkLst>
          <pc:docMk/>
          <pc:sldMk cId="242453831" sldId="256"/>
        </pc:sldMkLst>
        <pc:spChg chg="add del mod">
          <ac:chgData name="Annish Kumar Bisoi" userId="7f599d2c7e5fa734" providerId="LiveId" clId="{105E00D9-41E8-4FE0-9AEC-9C58EF9F8100}" dt="2022-05-11T12:33:56.566" v="418" actId="21"/>
          <ac:spMkLst>
            <pc:docMk/>
            <pc:sldMk cId="242453831" sldId="256"/>
            <ac:spMk id="6" creationId="{A1A9B713-3815-C96D-6252-A8AB4ADE26BD}"/>
          </ac:spMkLst>
        </pc:spChg>
      </pc:sldChg>
      <pc:sldChg chg="modSp add mod setBg">
        <pc:chgData name="Annish Kumar Bisoi" userId="7f599d2c7e5fa734" providerId="LiveId" clId="{105E00D9-41E8-4FE0-9AEC-9C58EF9F8100}" dt="2022-05-11T12:24:14.258" v="406" actId="208"/>
        <pc:sldMkLst>
          <pc:docMk/>
          <pc:sldMk cId="0" sldId="261"/>
        </pc:sldMkLst>
        <pc:spChg chg="mod">
          <ac:chgData name="Annish Kumar Bisoi" userId="7f599d2c7e5fa734" providerId="LiveId" clId="{105E00D9-41E8-4FE0-9AEC-9C58EF9F8100}" dt="2022-05-11T12:23:26.333" v="404" actId="207"/>
          <ac:spMkLst>
            <pc:docMk/>
            <pc:sldMk cId="0" sldId="261"/>
            <ac:spMk id="2" creationId="{00000000-0000-0000-0000-000000000000}"/>
          </ac:spMkLst>
        </pc:spChg>
        <pc:spChg chg="mod">
          <ac:chgData name="Annish Kumar Bisoi" userId="7f599d2c7e5fa734" providerId="LiveId" clId="{105E00D9-41E8-4FE0-9AEC-9C58EF9F8100}" dt="2022-05-11T12:24:14.258" v="406" actId="208"/>
          <ac:spMkLst>
            <pc:docMk/>
            <pc:sldMk cId="0" sldId="261"/>
            <ac:spMk id="379" creationId="{00000000-0000-0000-0000-000000000000}"/>
          </ac:spMkLst>
        </pc:spChg>
        <pc:spChg chg="mod">
          <ac:chgData name="Annish Kumar Bisoi" userId="7f599d2c7e5fa734" providerId="LiveId" clId="{105E00D9-41E8-4FE0-9AEC-9C58EF9F8100}" dt="2022-05-11T12:23:49.112" v="405" actId="207"/>
          <ac:spMkLst>
            <pc:docMk/>
            <pc:sldMk cId="0" sldId="261"/>
            <ac:spMk id="388" creationId="{00000000-0000-0000-0000-000000000000}"/>
          </ac:spMkLst>
        </pc:spChg>
      </pc:sldChg>
      <pc:sldChg chg="addSp modSp">
        <pc:chgData name="Annish Kumar Bisoi" userId="7f599d2c7e5fa734" providerId="LiveId" clId="{105E00D9-41E8-4FE0-9AEC-9C58EF9F8100}" dt="2022-05-11T11:50:28.857" v="0"/>
        <pc:sldMkLst>
          <pc:docMk/>
          <pc:sldMk cId="3042826300" sldId="265"/>
        </pc:sldMkLst>
        <pc:cxnChg chg="add mod">
          <ac:chgData name="Annish Kumar Bisoi" userId="7f599d2c7e5fa734" providerId="LiveId" clId="{105E00D9-41E8-4FE0-9AEC-9C58EF9F8100}" dt="2022-05-11T11:50:28.857" v="0"/>
          <ac:cxnSpMkLst>
            <pc:docMk/>
            <pc:sldMk cId="3042826300" sldId="265"/>
            <ac:cxnSpMk id="4" creationId="{DD170652-2B3B-36BE-5E09-DCD280C439ED}"/>
          </ac:cxnSpMkLst>
        </pc:cxnChg>
      </pc:sldChg>
      <pc:sldChg chg="addSp delSp modSp mod">
        <pc:chgData name="Annish Kumar Bisoi" userId="7f599d2c7e5fa734" providerId="LiveId" clId="{105E00D9-41E8-4FE0-9AEC-9C58EF9F8100}" dt="2022-05-12T10:28:36.580" v="2033" actId="20577"/>
        <pc:sldMkLst>
          <pc:docMk/>
          <pc:sldMk cId="4145261392" sldId="267"/>
        </pc:sldMkLst>
        <pc:spChg chg="mod">
          <ac:chgData name="Annish Kumar Bisoi" userId="7f599d2c7e5fa734" providerId="LiveId" clId="{105E00D9-41E8-4FE0-9AEC-9C58EF9F8100}" dt="2022-05-12T10:28:36.580" v="2033" actId="20577"/>
          <ac:spMkLst>
            <pc:docMk/>
            <pc:sldMk cId="4145261392" sldId="267"/>
            <ac:spMk id="3" creationId="{00000000-0000-0000-0000-000000000000}"/>
          </ac:spMkLst>
        </pc:spChg>
        <pc:spChg chg="add del mod">
          <ac:chgData name="Annish Kumar Bisoi" userId="7f599d2c7e5fa734" providerId="LiveId" clId="{105E00D9-41E8-4FE0-9AEC-9C58EF9F8100}" dt="2022-05-11T11:51:35.244" v="22" actId="478"/>
          <ac:spMkLst>
            <pc:docMk/>
            <pc:sldMk cId="4145261392" sldId="267"/>
            <ac:spMk id="7" creationId="{73A2759E-3B28-7097-E6DE-603C19F046A1}"/>
          </ac:spMkLst>
        </pc:spChg>
        <pc:graphicFrameChg chg="del">
          <ac:chgData name="Annish Kumar Bisoi" userId="7f599d2c7e5fa734" providerId="LiveId" clId="{105E00D9-41E8-4FE0-9AEC-9C58EF9F8100}" dt="2022-05-11T11:51:32.775" v="21" actId="478"/>
          <ac:graphicFrameMkLst>
            <pc:docMk/>
            <pc:sldMk cId="4145261392" sldId="267"/>
            <ac:graphicFrameMk id="5" creationId="{00000000-0000-0000-0000-000000000000}"/>
          </ac:graphicFrameMkLst>
        </pc:graphicFrameChg>
        <pc:cxnChg chg="add mod">
          <ac:chgData name="Annish Kumar Bisoi" userId="7f599d2c7e5fa734" providerId="LiveId" clId="{105E00D9-41E8-4FE0-9AEC-9C58EF9F8100}" dt="2022-05-11T11:50:37.446" v="1"/>
          <ac:cxnSpMkLst>
            <pc:docMk/>
            <pc:sldMk cId="4145261392" sldId="267"/>
            <ac:cxnSpMk id="6" creationId="{60C460B2-75F7-4960-4EBE-50B56F653A63}"/>
          </ac:cxnSpMkLst>
        </pc:cxnChg>
      </pc:sldChg>
      <pc:sldChg chg="addSp delSp modSp mod ord">
        <pc:chgData name="Annish Kumar Bisoi" userId="7f599d2c7e5fa734" providerId="LiveId" clId="{105E00D9-41E8-4FE0-9AEC-9C58EF9F8100}" dt="2022-05-11T12:34:09.920" v="419" actId="14100"/>
        <pc:sldMkLst>
          <pc:docMk/>
          <pc:sldMk cId="1153027685" sldId="269"/>
        </pc:sldMkLst>
        <pc:spChg chg="mod">
          <ac:chgData name="Annish Kumar Bisoi" userId="7f599d2c7e5fa734" providerId="LiveId" clId="{105E00D9-41E8-4FE0-9AEC-9C58EF9F8100}" dt="2022-05-11T11:52:02.988" v="23"/>
          <ac:spMkLst>
            <pc:docMk/>
            <pc:sldMk cId="1153027685" sldId="269"/>
            <ac:spMk id="2" creationId="{00000000-0000-0000-0000-000000000000}"/>
          </ac:spMkLst>
        </pc:spChg>
        <pc:spChg chg="add del mod">
          <ac:chgData name="Annish Kumar Bisoi" userId="7f599d2c7e5fa734" providerId="LiveId" clId="{105E00D9-41E8-4FE0-9AEC-9C58EF9F8100}" dt="2022-05-11T11:52:26.979" v="26"/>
          <ac:spMkLst>
            <pc:docMk/>
            <pc:sldMk cId="1153027685" sldId="269"/>
            <ac:spMk id="5" creationId="{D3E45816-62E8-57AF-DE85-3CE459B95219}"/>
          </ac:spMkLst>
        </pc:spChg>
        <pc:graphicFrameChg chg="del">
          <ac:chgData name="Annish Kumar Bisoi" userId="7f599d2c7e5fa734" providerId="LiveId" clId="{105E00D9-41E8-4FE0-9AEC-9C58EF9F8100}" dt="2022-05-11T11:52:16.313" v="25" actId="478"/>
          <ac:graphicFrameMkLst>
            <pc:docMk/>
            <pc:sldMk cId="1153027685" sldId="269"/>
            <ac:graphicFrameMk id="9" creationId="{00000000-0000-0000-0000-000000000000}"/>
          </ac:graphicFrameMkLst>
        </pc:graphicFrameChg>
        <pc:picChg chg="add mod">
          <ac:chgData name="Annish Kumar Bisoi" userId="7f599d2c7e5fa734" providerId="LiveId" clId="{105E00D9-41E8-4FE0-9AEC-9C58EF9F8100}" dt="2022-05-11T12:34:09.920" v="419" actId="14100"/>
          <ac:picMkLst>
            <pc:docMk/>
            <pc:sldMk cId="1153027685" sldId="269"/>
            <ac:picMk id="7" creationId="{C1DB975C-3011-4D63-1F50-8D1E8BAA7259}"/>
          </ac:picMkLst>
        </pc:picChg>
        <pc:cxnChg chg="add mod">
          <ac:chgData name="Annish Kumar Bisoi" userId="7f599d2c7e5fa734" providerId="LiveId" clId="{105E00D9-41E8-4FE0-9AEC-9C58EF9F8100}" dt="2022-05-11T11:52:11.210" v="24"/>
          <ac:cxnSpMkLst>
            <pc:docMk/>
            <pc:sldMk cId="1153027685" sldId="269"/>
            <ac:cxnSpMk id="4" creationId="{0726B062-D24B-98BB-EB08-5DB6C0361A79}"/>
          </ac:cxnSpMkLst>
        </pc:cxnChg>
      </pc:sldChg>
      <pc:sldChg chg="del">
        <pc:chgData name="Annish Kumar Bisoi" userId="7f599d2c7e5fa734" providerId="LiveId" clId="{105E00D9-41E8-4FE0-9AEC-9C58EF9F8100}" dt="2022-05-11T12:24:29.762" v="410" actId="47"/>
        <pc:sldMkLst>
          <pc:docMk/>
          <pc:sldMk cId="3444435236" sldId="270"/>
        </pc:sldMkLst>
      </pc:sldChg>
      <pc:sldChg chg="del">
        <pc:chgData name="Annish Kumar Bisoi" userId="7f599d2c7e5fa734" providerId="LiveId" clId="{105E00D9-41E8-4FE0-9AEC-9C58EF9F8100}" dt="2022-05-11T12:24:28.831" v="409" actId="47"/>
        <pc:sldMkLst>
          <pc:docMk/>
          <pc:sldMk cId="1475842300" sldId="271"/>
        </pc:sldMkLst>
      </pc:sldChg>
      <pc:sldChg chg="del">
        <pc:chgData name="Annish Kumar Bisoi" userId="7f599d2c7e5fa734" providerId="LiveId" clId="{105E00D9-41E8-4FE0-9AEC-9C58EF9F8100}" dt="2022-05-11T12:24:27.914" v="408" actId="47"/>
        <pc:sldMkLst>
          <pc:docMk/>
          <pc:sldMk cId="215988672" sldId="272"/>
        </pc:sldMkLst>
      </pc:sldChg>
      <pc:sldChg chg="del">
        <pc:chgData name="Annish Kumar Bisoi" userId="7f599d2c7e5fa734" providerId="LiveId" clId="{105E00D9-41E8-4FE0-9AEC-9C58EF9F8100}" dt="2022-05-11T12:24:26.757" v="407" actId="47"/>
        <pc:sldMkLst>
          <pc:docMk/>
          <pc:sldMk cId="3661180859" sldId="273"/>
        </pc:sldMkLst>
      </pc:sldChg>
      <pc:sldChg chg="del">
        <pc:chgData name="Annish Kumar Bisoi" userId="7f599d2c7e5fa734" providerId="LiveId" clId="{105E00D9-41E8-4FE0-9AEC-9C58EF9F8100}" dt="2022-05-11T12:22:25.591" v="309" actId="47"/>
        <pc:sldMkLst>
          <pc:docMk/>
          <pc:sldMk cId="3232560146" sldId="274"/>
        </pc:sldMkLst>
      </pc:sldChg>
      <pc:sldChg chg="del">
        <pc:chgData name="Annish Kumar Bisoi" userId="7f599d2c7e5fa734" providerId="LiveId" clId="{105E00D9-41E8-4FE0-9AEC-9C58EF9F8100}" dt="2022-05-11T12:22:24.208" v="308" actId="47"/>
        <pc:sldMkLst>
          <pc:docMk/>
          <pc:sldMk cId="1857640680" sldId="275"/>
        </pc:sldMkLst>
      </pc:sldChg>
      <pc:sldChg chg="new del">
        <pc:chgData name="Annish Kumar Bisoi" userId="7f599d2c7e5fa734" providerId="LiveId" clId="{105E00D9-41E8-4FE0-9AEC-9C58EF9F8100}" dt="2022-05-11T11:53:44.340" v="31" actId="47"/>
        <pc:sldMkLst>
          <pc:docMk/>
          <pc:sldMk cId="390576364" sldId="276"/>
        </pc:sldMkLst>
      </pc:sldChg>
      <pc:sldChg chg="modSp add mod">
        <pc:chgData name="Annish Kumar Bisoi" userId="7f599d2c7e5fa734" providerId="LiveId" clId="{105E00D9-41E8-4FE0-9AEC-9C58EF9F8100}" dt="2022-05-12T10:13:47.775" v="1703" actId="20577"/>
        <pc:sldMkLst>
          <pc:docMk/>
          <pc:sldMk cId="2821776877" sldId="276"/>
        </pc:sldMkLst>
        <pc:spChg chg="mod">
          <ac:chgData name="Annish Kumar Bisoi" userId="7f599d2c7e5fa734" providerId="LiveId" clId="{105E00D9-41E8-4FE0-9AEC-9C58EF9F8100}" dt="2022-05-11T11:53:54.484" v="36" actId="20577"/>
          <ac:spMkLst>
            <pc:docMk/>
            <pc:sldMk cId="2821776877" sldId="276"/>
            <ac:spMk id="2" creationId="{00000000-0000-0000-0000-000000000000}"/>
          </ac:spMkLst>
        </pc:spChg>
        <pc:spChg chg="mod">
          <ac:chgData name="Annish Kumar Bisoi" userId="7f599d2c7e5fa734" providerId="LiveId" clId="{105E00D9-41E8-4FE0-9AEC-9C58EF9F8100}" dt="2022-05-12T10:13:47.775" v="1703" actId="20577"/>
          <ac:spMkLst>
            <pc:docMk/>
            <pc:sldMk cId="2821776877" sldId="276"/>
            <ac:spMk id="3" creationId="{00000000-0000-0000-0000-000000000000}"/>
          </ac:spMkLst>
        </pc:spChg>
      </pc:sldChg>
      <pc:sldChg chg="addSp delSp modSp add mod">
        <pc:chgData name="Annish Kumar Bisoi" userId="7f599d2c7e5fa734" providerId="LiveId" clId="{105E00D9-41E8-4FE0-9AEC-9C58EF9F8100}" dt="2022-05-11T12:38:01.376" v="446" actId="1076"/>
        <pc:sldMkLst>
          <pc:docMk/>
          <pc:sldMk cId="205192600" sldId="277"/>
        </pc:sldMkLst>
        <pc:spChg chg="mod">
          <ac:chgData name="Annish Kumar Bisoi" userId="7f599d2c7e5fa734" providerId="LiveId" clId="{105E00D9-41E8-4FE0-9AEC-9C58EF9F8100}" dt="2022-05-11T11:55:29.734" v="42" actId="20577"/>
          <ac:spMkLst>
            <pc:docMk/>
            <pc:sldMk cId="205192600" sldId="277"/>
            <ac:spMk id="2" creationId="{00000000-0000-0000-0000-000000000000}"/>
          </ac:spMkLst>
        </pc:spChg>
        <pc:spChg chg="del">
          <ac:chgData name="Annish Kumar Bisoi" userId="7f599d2c7e5fa734" providerId="LiveId" clId="{105E00D9-41E8-4FE0-9AEC-9C58EF9F8100}" dt="2022-05-11T11:59:59.660" v="48" actId="478"/>
          <ac:spMkLst>
            <pc:docMk/>
            <pc:sldMk cId="205192600" sldId="277"/>
            <ac:spMk id="3" creationId="{00000000-0000-0000-0000-000000000000}"/>
          </ac:spMkLst>
        </pc:spChg>
        <pc:spChg chg="add del mod">
          <ac:chgData name="Annish Kumar Bisoi" userId="7f599d2c7e5fa734" providerId="LiveId" clId="{105E00D9-41E8-4FE0-9AEC-9C58EF9F8100}" dt="2022-05-11T11:59:18.954" v="44"/>
          <ac:spMkLst>
            <pc:docMk/>
            <pc:sldMk cId="205192600" sldId="277"/>
            <ac:spMk id="5" creationId="{A970B4AA-8B32-C018-2257-BCC6A12BC9B3}"/>
          </ac:spMkLst>
        </pc:spChg>
        <pc:spChg chg="add del mod">
          <ac:chgData name="Annish Kumar Bisoi" userId="7f599d2c7e5fa734" providerId="LiveId" clId="{105E00D9-41E8-4FE0-9AEC-9C58EF9F8100}" dt="2022-05-11T11:59:18.954" v="44"/>
          <ac:spMkLst>
            <pc:docMk/>
            <pc:sldMk cId="205192600" sldId="277"/>
            <ac:spMk id="7" creationId="{17A52253-0CAE-FEE3-B0DD-AC8A2C8FE17B}"/>
          </ac:spMkLst>
        </pc:spChg>
        <pc:spChg chg="add del mod">
          <ac:chgData name="Annish Kumar Bisoi" userId="7f599d2c7e5fa734" providerId="LiveId" clId="{105E00D9-41E8-4FE0-9AEC-9C58EF9F8100}" dt="2022-05-11T11:59:18.954" v="44"/>
          <ac:spMkLst>
            <pc:docMk/>
            <pc:sldMk cId="205192600" sldId="277"/>
            <ac:spMk id="8" creationId="{D9BDB24D-A751-D6B9-6648-9C0DCA850156}"/>
          </ac:spMkLst>
        </pc:spChg>
        <pc:spChg chg="add del mod">
          <ac:chgData name="Annish Kumar Bisoi" userId="7f599d2c7e5fa734" providerId="LiveId" clId="{105E00D9-41E8-4FE0-9AEC-9C58EF9F8100}" dt="2022-05-11T11:59:18.954" v="44"/>
          <ac:spMkLst>
            <pc:docMk/>
            <pc:sldMk cId="205192600" sldId="277"/>
            <ac:spMk id="9" creationId="{ECA9A741-F89C-2954-DAED-9A72885DB572}"/>
          </ac:spMkLst>
        </pc:spChg>
        <pc:spChg chg="add del mod">
          <ac:chgData name="Annish Kumar Bisoi" userId="7f599d2c7e5fa734" providerId="LiveId" clId="{105E00D9-41E8-4FE0-9AEC-9C58EF9F8100}" dt="2022-05-11T11:59:18.954" v="44"/>
          <ac:spMkLst>
            <pc:docMk/>
            <pc:sldMk cId="205192600" sldId="277"/>
            <ac:spMk id="10" creationId="{B717751C-547B-ACF4-9C00-13CD01BE5D19}"/>
          </ac:spMkLst>
        </pc:spChg>
        <pc:spChg chg="add del mod">
          <ac:chgData name="Annish Kumar Bisoi" userId="7f599d2c7e5fa734" providerId="LiveId" clId="{105E00D9-41E8-4FE0-9AEC-9C58EF9F8100}" dt="2022-05-11T11:59:18.954" v="44"/>
          <ac:spMkLst>
            <pc:docMk/>
            <pc:sldMk cId="205192600" sldId="277"/>
            <ac:spMk id="11" creationId="{3568B06B-DA14-2340-88D8-12786F48B845}"/>
          </ac:spMkLst>
        </pc:spChg>
        <pc:spChg chg="add del mod">
          <ac:chgData name="Annish Kumar Bisoi" userId="7f599d2c7e5fa734" providerId="LiveId" clId="{105E00D9-41E8-4FE0-9AEC-9C58EF9F8100}" dt="2022-05-11T11:59:18.954" v="44"/>
          <ac:spMkLst>
            <pc:docMk/>
            <pc:sldMk cId="205192600" sldId="277"/>
            <ac:spMk id="12" creationId="{49E91275-2E91-2E5D-D603-8F3422DD6A7A}"/>
          </ac:spMkLst>
        </pc:spChg>
        <pc:spChg chg="add del mod">
          <ac:chgData name="Annish Kumar Bisoi" userId="7f599d2c7e5fa734" providerId="LiveId" clId="{105E00D9-41E8-4FE0-9AEC-9C58EF9F8100}" dt="2022-05-11T11:59:18.954" v="44"/>
          <ac:spMkLst>
            <pc:docMk/>
            <pc:sldMk cId="205192600" sldId="277"/>
            <ac:spMk id="13" creationId="{70D6846C-48E2-E3E8-7256-6CA20CAD2FE4}"/>
          </ac:spMkLst>
        </pc:spChg>
        <pc:spChg chg="add del mod">
          <ac:chgData name="Annish Kumar Bisoi" userId="7f599d2c7e5fa734" providerId="LiveId" clId="{105E00D9-41E8-4FE0-9AEC-9C58EF9F8100}" dt="2022-05-11T11:59:18.954" v="44"/>
          <ac:spMkLst>
            <pc:docMk/>
            <pc:sldMk cId="205192600" sldId="277"/>
            <ac:spMk id="14" creationId="{AC8AAF86-A5AA-0187-3AEE-2CD995D05705}"/>
          </ac:spMkLst>
        </pc:spChg>
        <pc:spChg chg="add del mod">
          <ac:chgData name="Annish Kumar Bisoi" userId="7f599d2c7e5fa734" providerId="LiveId" clId="{105E00D9-41E8-4FE0-9AEC-9C58EF9F8100}" dt="2022-05-11T11:59:18.954" v="44"/>
          <ac:spMkLst>
            <pc:docMk/>
            <pc:sldMk cId="205192600" sldId="277"/>
            <ac:spMk id="15" creationId="{92E0A527-AFA4-2098-81C8-2403FDFC1D1E}"/>
          </ac:spMkLst>
        </pc:spChg>
        <pc:spChg chg="add del mod">
          <ac:chgData name="Annish Kumar Bisoi" userId="7f599d2c7e5fa734" providerId="LiveId" clId="{105E00D9-41E8-4FE0-9AEC-9C58EF9F8100}" dt="2022-05-11T11:59:18.954" v="44"/>
          <ac:spMkLst>
            <pc:docMk/>
            <pc:sldMk cId="205192600" sldId="277"/>
            <ac:spMk id="16" creationId="{5F3A3342-D7C0-D031-90AD-55F6E9756828}"/>
          </ac:spMkLst>
        </pc:spChg>
        <pc:spChg chg="add del mod">
          <ac:chgData name="Annish Kumar Bisoi" userId="7f599d2c7e5fa734" providerId="LiveId" clId="{105E00D9-41E8-4FE0-9AEC-9C58EF9F8100}" dt="2022-05-11T11:59:18.954" v="44"/>
          <ac:spMkLst>
            <pc:docMk/>
            <pc:sldMk cId="205192600" sldId="277"/>
            <ac:spMk id="17" creationId="{6D55C338-ABC3-7402-2532-F3A399D60916}"/>
          </ac:spMkLst>
        </pc:spChg>
        <pc:spChg chg="add del mod">
          <ac:chgData name="Annish Kumar Bisoi" userId="7f599d2c7e5fa734" providerId="LiveId" clId="{105E00D9-41E8-4FE0-9AEC-9C58EF9F8100}" dt="2022-05-11T11:59:18.954" v="44"/>
          <ac:spMkLst>
            <pc:docMk/>
            <pc:sldMk cId="205192600" sldId="277"/>
            <ac:spMk id="18" creationId="{D398295B-03C3-1964-FC28-725253FA65E6}"/>
          </ac:spMkLst>
        </pc:spChg>
        <pc:spChg chg="add del mod">
          <ac:chgData name="Annish Kumar Bisoi" userId="7f599d2c7e5fa734" providerId="LiveId" clId="{105E00D9-41E8-4FE0-9AEC-9C58EF9F8100}" dt="2022-05-11T11:59:18.954" v="44"/>
          <ac:spMkLst>
            <pc:docMk/>
            <pc:sldMk cId="205192600" sldId="277"/>
            <ac:spMk id="19" creationId="{0268B2B6-B04B-07AA-5F0F-B46C706A3BCA}"/>
          </ac:spMkLst>
        </pc:spChg>
        <pc:spChg chg="add del mod">
          <ac:chgData name="Annish Kumar Bisoi" userId="7f599d2c7e5fa734" providerId="LiveId" clId="{105E00D9-41E8-4FE0-9AEC-9C58EF9F8100}" dt="2022-05-11T11:59:18.954" v="44"/>
          <ac:spMkLst>
            <pc:docMk/>
            <pc:sldMk cId="205192600" sldId="277"/>
            <ac:spMk id="20" creationId="{C39BB464-D0D4-B2B9-16A6-49948BA8B742}"/>
          </ac:spMkLst>
        </pc:spChg>
        <pc:spChg chg="add del mod">
          <ac:chgData name="Annish Kumar Bisoi" userId="7f599d2c7e5fa734" providerId="LiveId" clId="{105E00D9-41E8-4FE0-9AEC-9C58EF9F8100}" dt="2022-05-11T11:59:18.954" v="44"/>
          <ac:spMkLst>
            <pc:docMk/>
            <pc:sldMk cId="205192600" sldId="277"/>
            <ac:spMk id="21" creationId="{93898592-0B9B-90EB-63E8-5F216BB0BA2F}"/>
          </ac:spMkLst>
        </pc:spChg>
        <pc:spChg chg="add del mod">
          <ac:chgData name="Annish Kumar Bisoi" userId="7f599d2c7e5fa734" providerId="LiveId" clId="{105E00D9-41E8-4FE0-9AEC-9C58EF9F8100}" dt="2022-05-11T11:59:18.954" v="44"/>
          <ac:spMkLst>
            <pc:docMk/>
            <pc:sldMk cId="205192600" sldId="277"/>
            <ac:spMk id="22" creationId="{F9B208C4-A616-2EEC-2D5C-AF3EB89B5CE2}"/>
          </ac:spMkLst>
        </pc:spChg>
        <pc:spChg chg="add del mod">
          <ac:chgData name="Annish Kumar Bisoi" userId="7f599d2c7e5fa734" providerId="LiveId" clId="{105E00D9-41E8-4FE0-9AEC-9C58EF9F8100}" dt="2022-05-11T11:59:18.954" v="44"/>
          <ac:spMkLst>
            <pc:docMk/>
            <pc:sldMk cId="205192600" sldId="277"/>
            <ac:spMk id="23" creationId="{CA145861-A0DF-8390-966D-D04773ACBE5B}"/>
          </ac:spMkLst>
        </pc:spChg>
        <pc:spChg chg="add del mod">
          <ac:chgData name="Annish Kumar Bisoi" userId="7f599d2c7e5fa734" providerId="LiveId" clId="{105E00D9-41E8-4FE0-9AEC-9C58EF9F8100}" dt="2022-05-11T11:59:18.954" v="44"/>
          <ac:spMkLst>
            <pc:docMk/>
            <pc:sldMk cId="205192600" sldId="277"/>
            <ac:spMk id="24" creationId="{AAB302A4-9225-CD39-4F6E-6F633811F53C}"/>
          </ac:spMkLst>
        </pc:spChg>
        <pc:spChg chg="add del mod">
          <ac:chgData name="Annish Kumar Bisoi" userId="7f599d2c7e5fa734" providerId="LiveId" clId="{105E00D9-41E8-4FE0-9AEC-9C58EF9F8100}" dt="2022-05-11T11:59:18.954" v="44"/>
          <ac:spMkLst>
            <pc:docMk/>
            <pc:sldMk cId="205192600" sldId="277"/>
            <ac:spMk id="25" creationId="{3A2B500E-1985-A402-C4B0-3D6B611D764D}"/>
          </ac:spMkLst>
        </pc:spChg>
        <pc:spChg chg="add del mod">
          <ac:chgData name="Annish Kumar Bisoi" userId="7f599d2c7e5fa734" providerId="LiveId" clId="{105E00D9-41E8-4FE0-9AEC-9C58EF9F8100}" dt="2022-05-11T11:59:18.954" v="44"/>
          <ac:spMkLst>
            <pc:docMk/>
            <pc:sldMk cId="205192600" sldId="277"/>
            <ac:spMk id="26" creationId="{0C6C130A-C90D-25F1-1D08-66E28D4EEFDB}"/>
          </ac:spMkLst>
        </pc:spChg>
        <pc:spChg chg="add del mod">
          <ac:chgData name="Annish Kumar Bisoi" userId="7f599d2c7e5fa734" providerId="LiveId" clId="{105E00D9-41E8-4FE0-9AEC-9C58EF9F8100}" dt="2022-05-11T11:59:18.954" v="44"/>
          <ac:spMkLst>
            <pc:docMk/>
            <pc:sldMk cId="205192600" sldId="277"/>
            <ac:spMk id="27" creationId="{5CA477F2-8511-BF71-23C9-5138E3B1EA83}"/>
          </ac:spMkLst>
        </pc:spChg>
        <pc:spChg chg="add del mod">
          <ac:chgData name="Annish Kumar Bisoi" userId="7f599d2c7e5fa734" providerId="LiveId" clId="{105E00D9-41E8-4FE0-9AEC-9C58EF9F8100}" dt="2022-05-11T11:59:18.954" v="44"/>
          <ac:spMkLst>
            <pc:docMk/>
            <pc:sldMk cId="205192600" sldId="277"/>
            <ac:spMk id="28" creationId="{23F95806-84E6-362E-3524-ADC9D79B620F}"/>
          </ac:spMkLst>
        </pc:spChg>
        <pc:spChg chg="add del mod">
          <ac:chgData name="Annish Kumar Bisoi" userId="7f599d2c7e5fa734" providerId="LiveId" clId="{105E00D9-41E8-4FE0-9AEC-9C58EF9F8100}" dt="2022-05-11T11:59:18.954" v="44"/>
          <ac:spMkLst>
            <pc:docMk/>
            <pc:sldMk cId="205192600" sldId="277"/>
            <ac:spMk id="29" creationId="{E689F123-0861-28C8-3FE9-3F3B96DAC054}"/>
          </ac:spMkLst>
        </pc:spChg>
        <pc:spChg chg="add del mod">
          <ac:chgData name="Annish Kumar Bisoi" userId="7f599d2c7e5fa734" providerId="LiveId" clId="{105E00D9-41E8-4FE0-9AEC-9C58EF9F8100}" dt="2022-05-11T11:59:18.954" v="44"/>
          <ac:spMkLst>
            <pc:docMk/>
            <pc:sldMk cId="205192600" sldId="277"/>
            <ac:spMk id="30" creationId="{F0DEE0BF-8903-FF71-AEF9-3A8ACB2EE6C7}"/>
          </ac:spMkLst>
        </pc:spChg>
        <pc:spChg chg="add del mod">
          <ac:chgData name="Annish Kumar Bisoi" userId="7f599d2c7e5fa734" providerId="LiveId" clId="{105E00D9-41E8-4FE0-9AEC-9C58EF9F8100}" dt="2022-05-11T11:59:18.954" v="44"/>
          <ac:spMkLst>
            <pc:docMk/>
            <pc:sldMk cId="205192600" sldId="277"/>
            <ac:spMk id="31" creationId="{BD3B3F94-1B95-A5A2-6872-3A65DE31AEAD}"/>
          </ac:spMkLst>
        </pc:spChg>
        <pc:spChg chg="add del mod">
          <ac:chgData name="Annish Kumar Bisoi" userId="7f599d2c7e5fa734" providerId="LiveId" clId="{105E00D9-41E8-4FE0-9AEC-9C58EF9F8100}" dt="2022-05-11T11:59:18.954" v="44"/>
          <ac:spMkLst>
            <pc:docMk/>
            <pc:sldMk cId="205192600" sldId="277"/>
            <ac:spMk id="32" creationId="{482E9D1A-DDCB-25EF-E458-FFA54DC8F0A0}"/>
          </ac:spMkLst>
        </pc:spChg>
        <pc:spChg chg="add mod">
          <ac:chgData name="Annish Kumar Bisoi" userId="7f599d2c7e5fa734" providerId="LiveId" clId="{105E00D9-41E8-4FE0-9AEC-9C58EF9F8100}" dt="2022-05-11T12:04:04.238" v="93" actId="14100"/>
          <ac:spMkLst>
            <pc:docMk/>
            <pc:sldMk cId="205192600" sldId="277"/>
            <ac:spMk id="33" creationId="{2B5FCC50-00EB-5FFC-1F69-EF50244A3EF1}"/>
          </ac:spMkLst>
        </pc:spChg>
        <pc:spChg chg="add del mod">
          <ac:chgData name="Annish Kumar Bisoi" userId="7f599d2c7e5fa734" providerId="LiveId" clId="{105E00D9-41E8-4FE0-9AEC-9C58EF9F8100}" dt="2022-05-11T12:00:03.020" v="49" actId="478"/>
          <ac:spMkLst>
            <pc:docMk/>
            <pc:sldMk cId="205192600" sldId="277"/>
            <ac:spMk id="34" creationId="{AB71C6E9-B02F-6C93-58A6-77182ADC05E1}"/>
          </ac:spMkLst>
        </pc:spChg>
        <pc:spChg chg="add mod">
          <ac:chgData name="Annish Kumar Bisoi" userId="7f599d2c7e5fa734" providerId="LiveId" clId="{105E00D9-41E8-4FE0-9AEC-9C58EF9F8100}" dt="2022-05-11T12:00:13.649" v="50" actId="571"/>
          <ac:spMkLst>
            <pc:docMk/>
            <pc:sldMk cId="205192600" sldId="277"/>
            <ac:spMk id="35" creationId="{012AEB2B-EC8F-C894-3E56-8E016B93CA06}"/>
          </ac:spMkLst>
        </pc:spChg>
        <pc:spChg chg="add mod">
          <ac:chgData name="Annish Kumar Bisoi" userId="7f599d2c7e5fa734" providerId="LiveId" clId="{105E00D9-41E8-4FE0-9AEC-9C58EF9F8100}" dt="2022-05-11T12:00:20" v="51" actId="571"/>
          <ac:spMkLst>
            <pc:docMk/>
            <pc:sldMk cId="205192600" sldId="277"/>
            <ac:spMk id="36" creationId="{9AE9ECF3-4B51-451A-2651-7F2CE6851008}"/>
          </ac:spMkLst>
        </pc:spChg>
        <pc:spChg chg="add mod">
          <ac:chgData name="Annish Kumar Bisoi" userId="7f599d2c7e5fa734" providerId="LiveId" clId="{105E00D9-41E8-4FE0-9AEC-9C58EF9F8100}" dt="2022-05-11T12:00:35.972" v="52" actId="571"/>
          <ac:spMkLst>
            <pc:docMk/>
            <pc:sldMk cId="205192600" sldId="277"/>
            <ac:spMk id="37" creationId="{A360BF7E-F3FA-96B8-1686-BF4C2FE45480}"/>
          </ac:spMkLst>
        </pc:spChg>
        <pc:spChg chg="add del mod">
          <ac:chgData name="Annish Kumar Bisoi" userId="7f599d2c7e5fa734" providerId="LiveId" clId="{105E00D9-41E8-4FE0-9AEC-9C58EF9F8100}" dt="2022-05-11T12:00:46.575" v="54"/>
          <ac:spMkLst>
            <pc:docMk/>
            <pc:sldMk cId="205192600" sldId="277"/>
            <ac:spMk id="38" creationId="{8F5FC57B-DA1B-C6D6-10DA-ACBAA777448C}"/>
          </ac:spMkLst>
        </pc:spChg>
        <pc:spChg chg="add mod">
          <ac:chgData name="Annish Kumar Bisoi" userId="7f599d2c7e5fa734" providerId="LiveId" clId="{105E00D9-41E8-4FE0-9AEC-9C58EF9F8100}" dt="2022-05-11T12:04:36.452" v="122" actId="20577"/>
          <ac:spMkLst>
            <pc:docMk/>
            <pc:sldMk cId="205192600" sldId="277"/>
            <ac:spMk id="39" creationId="{6A66D749-83BA-6167-84AA-DBDF64CA3F51}"/>
          </ac:spMkLst>
        </pc:spChg>
        <pc:spChg chg="add mod">
          <ac:chgData name="Annish Kumar Bisoi" userId="7f599d2c7e5fa734" providerId="LiveId" clId="{105E00D9-41E8-4FE0-9AEC-9C58EF9F8100}" dt="2022-05-11T12:04:18.135" v="109" actId="20577"/>
          <ac:spMkLst>
            <pc:docMk/>
            <pc:sldMk cId="205192600" sldId="277"/>
            <ac:spMk id="40" creationId="{6BA2418B-9076-5BEA-C196-379FBEA10948}"/>
          </ac:spMkLst>
        </pc:spChg>
        <pc:spChg chg="add mod">
          <ac:chgData name="Annish Kumar Bisoi" userId="7f599d2c7e5fa734" providerId="LiveId" clId="{105E00D9-41E8-4FE0-9AEC-9C58EF9F8100}" dt="2022-05-11T12:05:32.193" v="168" actId="20577"/>
          <ac:spMkLst>
            <pc:docMk/>
            <pc:sldMk cId="205192600" sldId="277"/>
            <ac:spMk id="41" creationId="{84D1C642-7B9C-7E9B-DC1F-6053F9DBD6F3}"/>
          </ac:spMkLst>
        </pc:spChg>
        <pc:spChg chg="add mod">
          <ac:chgData name="Annish Kumar Bisoi" userId="7f599d2c7e5fa734" providerId="LiveId" clId="{105E00D9-41E8-4FE0-9AEC-9C58EF9F8100}" dt="2022-05-11T12:06:32.630" v="179" actId="20577"/>
          <ac:spMkLst>
            <pc:docMk/>
            <pc:sldMk cId="205192600" sldId="277"/>
            <ac:spMk id="42" creationId="{79B34426-4C3B-C7A0-86D5-9D2365BC5175}"/>
          </ac:spMkLst>
        </pc:spChg>
        <pc:spChg chg="add del mod">
          <ac:chgData name="Annish Kumar Bisoi" userId="7f599d2c7e5fa734" providerId="LiveId" clId="{105E00D9-41E8-4FE0-9AEC-9C58EF9F8100}" dt="2022-05-11T12:07:00.866" v="181"/>
          <ac:spMkLst>
            <pc:docMk/>
            <pc:sldMk cId="205192600" sldId="277"/>
            <ac:spMk id="43" creationId="{3558F5AE-963B-A08A-D4FD-DC40A7555B2B}"/>
          </ac:spMkLst>
        </pc:spChg>
        <pc:spChg chg="add del mod">
          <ac:chgData name="Annish Kumar Bisoi" userId="7f599d2c7e5fa734" providerId="LiveId" clId="{105E00D9-41E8-4FE0-9AEC-9C58EF9F8100}" dt="2022-05-11T12:07:00.866" v="181"/>
          <ac:spMkLst>
            <pc:docMk/>
            <pc:sldMk cId="205192600" sldId="277"/>
            <ac:spMk id="44" creationId="{0471767F-82A1-443C-268D-0353B09FC7D0}"/>
          </ac:spMkLst>
        </pc:spChg>
        <pc:spChg chg="add del mod">
          <ac:chgData name="Annish Kumar Bisoi" userId="7f599d2c7e5fa734" providerId="LiveId" clId="{105E00D9-41E8-4FE0-9AEC-9C58EF9F8100}" dt="2022-05-11T12:07:00.866" v="181"/>
          <ac:spMkLst>
            <pc:docMk/>
            <pc:sldMk cId="205192600" sldId="277"/>
            <ac:spMk id="45" creationId="{53181B14-B784-EA9E-0E2D-DD341FCAC114}"/>
          </ac:spMkLst>
        </pc:spChg>
        <pc:spChg chg="add del mod">
          <ac:chgData name="Annish Kumar Bisoi" userId="7f599d2c7e5fa734" providerId="LiveId" clId="{105E00D9-41E8-4FE0-9AEC-9C58EF9F8100}" dt="2022-05-11T12:07:00.866" v="181"/>
          <ac:spMkLst>
            <pc:docMk/>
            <pc:sldMk cId="205192600" sldId="277"/>
            <ac:spMk id="46" creationId="{220E017E-99A8-9D0B-A6F3-9418B3B1B285}"/>
          </ac:spMkLst>
        </pc:spChg>
        <pc:spChg chg="add del mod">
          <ac:chgData name="Annish Kumar Bisoi" userId="7f599d2c7e5fa734" providerId="LiveId" clId="{105E00D9-41E8-4FE0-9AEC-9C58EF9F8100}" dt="2022-05-11T12:07:00.866" v="181"/>
          <ac:spMkLst>
            <pc:docMk/>
            <pc:sldMk cId="205192600" sldId="277"/>
            <ac:spMk id="47" creationId="{BB935DE2-FF60-0196-023E-F0F11DA5A2C9}"/>
          </ac:spMkLst>
        </pc:spChg>
        <pc:spChg chg="add del mod">
          <ac:chgData name="Annish Kumar Bisoi" userId="7f599d2c7e5fa734" providerId="LiveId" clId="{105E00D9-41E8-4FE0-9AEC-9C58EF9F8100}" dt="2022-05-11T12:07:00.866" v="181"/>
          <ac:spMkLst>
            <pc:docMk/>
            <pc:sldMk cId="205192600" sldId="277"/>
            <ac:spMk id="48" creationId="{44C80F41-4E5A-A33F-963B-E093465E5BFC}"/>
          </ac:spMkLst>
        </pc:spChg>
        <pc:spChg chg="add del mod">
          <ac:chgData name="Annish Kumar Bisoi" userId="7f599d2c7e5fa734" providerId="LiveId" clId="{105E00D9-41E8-4FE0-9AEC-9C58EF9F8100}" dt="2022-05-11T12:07:00.866" v="181"/>
          <ac:spMkLst>
            <pc:docMk/>
            <pc:sldMk cId="205192600" sldId="277"/>
            <ac:spMk id="49" creationId="{BBC362BD-6577-9A51-FACB-1F0E700C54CC}"/>
          </ac:spMkLst>
        </pc:spChg>
        <pc:spChg chg="add del mod">
          <ac:chgData name="Annish Kumar Bisoi" userId="7f599d2c7e5fa734" providerId="LiveId" clId="{105E00D9-41E8-4FE0-9AEC-9C58EF9F8100}" dt="2022-05-11T12:07:00.866" v="181"/>
          <ac:spMkLst>
            <pc:docMk/>
            <pc:sldMk cId="205192600" sldId="277"/>
            <ac:spMk id="50" creationId="{3A6B7940-0F17-E2A7-E9F1-54ACF54D0781}"/>
          </ac:spMkLst>
        </pc:spChg>
        <pc:spChg chg="add del mod">
          <ac:chgData name="Annish Kumar Bisoi" userId="7f599d2c7e5fa734" providerId="LiveId" clId="{105E00D9-41E8-4FE0-9AEC-9C58EF9F8100}" dt="2022-05-11T12:07:00.866" v="181"/>
          <ac:spMkLst>
            <pc:docMk/>
            <pc:sldMk cId="205192600" sldId="277"/>
            <ac:spMk id="51" creationId="{B320DE1D-E0C2-E687-9993-518EAD470250}"/>
          </ac:spMkLst>
        </pc:spChg>
        <pc:spChg chg="add del mod">
          <ac:chgData name="Annish Kumar Bisoi" userId="7f599d2c7e5fa734" providerId="LiveId" clId="{105E00D9-41E8-4FE0-9AEC-9C58EF9F8100}" dt="2022-05-11T12:07:00.866" v="181"/>
          <ac:spMkLst>
            <pc:docMk/>
            <pc:sldMk cId="205192600" sldId="277"/>
            <ac:spMk id="52" creationId="{70A2F287-26B6-1A20-0DBB-35B33F63E687}"/>
          </ac:spMkLst>
        </pc:spChg>
        <pc:spChg chg="add del mod">
          <ac:chgData name="Annish Kumar Bisoi" userId="7f599d2c7e5fa734" providerId="LiveId" clId="{105E00D9-41E8-4FE0-9AEC-9C58EF9F8100}" dt="2022-05-11T12:07:00.866" v="181"/>
          <ac:spMkLst>
            <pc:docMk/>
            <pc:sldMk cId="205192600" sldId="277"/>
            <ac:spMk id="53" creationId="{CEFA6389-8E94-56FB-94ED-6F46E270DACB}"/>
          </ac:spMkLst>
        </pc:spChg>
        <pc:spChg chg="add del mod">
          <ac:chgData name="Annish Kumar Bisoi" userId="7f599d2c7e5fa734" providerId="LiveId" clId="{105E00D9-41E8-4FE0-9AEC-9C58EF9F8100}" dt="2022-05-11T12:07:00.866" v="181"/>
          <ac:spMkLst>
            <pc:docMk/>
            <pc:sldMk cId="205192600" sldId="277"/>
            <ac:spMk id="54" creationId="{CA5E1CC0-56CC-49F9-3D5F-1143C3595BD6}"/>
          </ac:spMkLst>
        </pc:spChg>
        <pc:spChg chg="add del mod">
          <ac:chgData name="Annish Kumar Bisoi" userId="7f599d2c7e5fa734" providerId="LiveId" clId="{105E00D9-41E8-4FE0-9AEC-9C58EF9F8100}" dt="2022-05-11T12:07:00.866" v="181"/>
          <ac:spMkLst>
            <pc:docMk/>
            <pc:sldMk cId="205192600" sldId="277"/>
            <ac:spMk id="55" creationId="{4356F4D2-EC20-2587-31EB-0C8F0A6FB43E}"/>
          </ac:spMkLst>
        </pc:spChg>
        <pc:spChg chg="add del mod">
          <ac:chgData name="Annish Kumar Bisoi" userId="7f599d2c7e5fa734" providerId="LiveId" clId="{105E00D9-41E8-4FE0-9AEC-9C58EF9F8100}" dt="2022-05-11T12:07:00.866" v="181"/>
          <ac:spMkLst>
            <pc:docMk/>
            <pc:sldMk cId="205192600" sldId="277"/>
            <ac:spMk id="56" creationId="{9B691F6E-28BD-3BF6-4408-9349C301D9AC}"/>
          </ac:spMkLst>
        </pc:spChg>
        <pc:spChg chg="add del mod">
          <ac:chgData name="Annish Kumar Bisoi" userId="7f599d2c7e5fa734" providerId="LiveId" clId="{105E00D9-41E8-4FE0-9AEC-9C58EF9F8100}" dt="2022-05-11T12:07:00.866" v="181"/>
          <ac:spMkLst>
            <pc:docMk/>
            <pc:sldMk cId="205192600" sldId="277"/>
            <ac:spMk id="57" creationId="{3B1B20DD-B7AC-DE27-160D-5E493517DAD0}"/>
          </ac:spMkLst>
        </pc:spChg>
        <pc:spChg chg="add del mod">
          <ac:chgData name="Annish Kumar Bisoi" userId="7f599d2c7e5fa734" providerId="LiveId" clId="{105E00D9-41E8-4FE0-9AEC-9C58EF9F8100}" dt="2022-05-11T12:07:00.866" v="181"/>
          <ac:spMkLst>
            <pc:docMk/>
            <pc:sldMk cId="205192600" sldId="277"/>
            <ac:spMk id="58" creationId="{9409B5CC-8A39-19D7-33DC-24964BD5C166}"/>
          </ac:spMkLst>
        </pc:spChg>
        <pc:spChg chg="add del mod">
          <ac:chgData name="Annish Kumar Bisoi" userId="7f599d2c7e5fa734" providerId="LiveId" clId="{105E00D9-41E8-4FE0-9AEC-9C58EF9F8100}" dt="2022-05-11T12:07:00.866" v="181"/>
          <ac:spMkLst>
            <pc:docMk/>
            <pc:sldMk cId="205192600" sldId="277"/>
            <ac:spMk id="59" creationId="{C8973694-4A8B-BF1A-4639-3BF9D8A0585F}"/>
          </ac:spMkLst>
        </pc:spChg>
        <pc:spChg chg="add mod">
          <ac:chgData name="Annish Kumar Bisoi" userId="7f599d2c7e5fa734" providerId="LiveId" clId="{105E00D9-41E8-4FE0-9AEC-9C58EF9F8100}" dt="2022-05-11T12:10:30.304" v="204" actId="14100"/>
          <ac:spMkLst>
            <pc:docMk/>
            <pc:sldMk cId="205192600" sldId="277"/>
            <ac:spMk id="60" creationId="{810478D2-5760-2F31-B6C0-B1F436144064}"/>
          </ac:spMkLst>
        </pc:spChg>
        <pc:spChg chg="add mod ord">
          <ac:chgData name="Annish Kumar Bisoi" userId="7f599d2c7e5fa734" providerId="LiveId" clId="{105E00D9-41E8-4FE0-9AEC-9C58EF9F8100}" dt="2022-05-11T12:11:15.462" v="213" actId="14100"/>
          <ac:spMkLst>
            <pc:docMk/>
            <pc:sldMk cId="205192600" sldId="277"/>
            <ac:spMk id="61" creationId="{DD972893-A812-390C-72E7-8BDAC39CC36E}"/>
          </ac:spMkLst>
        </pc:spChg>
        <pc:spChg chg="add mod">
          <ac:chgData name="Annish Kumar Bisoi" userId="7f599d2c7e5fa734" providerId="LiveId" clId="{105E00D9-41E8-4FE0-9AEC-9C58EF9F8100}" dt="2022-05-11T12:38:01.376" v="446" actId="1076"/>
          <ac:spMkLst>
            <pc:docMk/>
            <pc:sldMk cId="205192600" sldId="277"/>
            <ac:spMk id="62" creationId="{EF47074E-325E-A034-2D00-430A89BD6B96}"/>
          </ac:spMkLst>
        </pc:spChg>
        <pc:spChg chg="add mod">
          <ac:chgData name="Annish Kumar Bisoi" userId="7f599d2c7e5fa734" providerId="LiveId" clId="{105E00D9-41E8-4FE0-9AEC-9C58EF9F8100}" dt="2022-05-11T12:17:23.808" v="280" actId="14100"/>
          <ac:spMkLst>
            <pc:docMk/>
            <pc:sldMk cId="205192600" sldId="277"/>
            <ac:spMk id="63" creationId="{69E56B9D-319C-0848-AF86-6BF707DE3D29}"/>
          </ac:spMkLst>
        </pc:spChg>
        <pc:spChg chg="add mod">
          <ac:chgData name="Annish Kumar Bisoi" userId="7f599d2c7e5fa734" providerId="LiveId" clId="{105E00D9-41E8-4FE0-9AEC-9C58EF9F8100}" dt="2022-05-11T12:11:38.504" v="219" actId="1076"/>
          <ac:spMkLst>
            <pc:docMk/>
            <pc:sldMk cId="205192600" sldId="277"/>
            <ac:spMk id="64" creationId="{17976DA9-0B9D-3EEF-250A-5538CD8BCFA0}"/>
          </ac:spMkLst>
        </pc:spChg>
        <pc:spChg chg="add del mod ord">
          <ac:chgData name="Annish Kumar Bisoi" userId="7f599d2c7e5fa734" providerId="LiveId" clId="{105E00D9-41E8-4FE0-9AEC-9C58EF9F8100}" dt="2022-05-11T12:15:54.551" v="264" actId="1076"/>
          <ac:spMkLst>
            <pc:docMk/>
            <pc:sldMk cId="205192600" sldId="277"/>
            <ac:spMk id="65" creationId="{1AA45468-6F98-5646-6590-2A1811CC42C7}"/>
          </ac:spMkLst>
        </pc:spChg>
        <pc:spChg chg="add del mod">
          <ac:chgData name="Annish Kumar Bisoi" userId="7f599d2c7e5fa734" providerId="LiveId" clId="{105E00D9-41E8-4FE0-9AEC-9C58EF9F8100}" dt="2022-05-11T12:14:33.234" v="251" actId="1076"/>
          <ac:spMkLst>
            <pc:docMk/>
            <pc:sldMk cId="205192600" sldId="277"/>
            <ac:spMk id="66" creationId="{F8BFC5F4-1089-72E2-07F6-EF1C2C2B1511}"/>
          </ac:spMkLst>
        </pc:spChg>
        <pc:spChg chg="add del mod">
          <ac:chgData name="Annish Kumar Bisoi" userId="7f599d2c7e5fa734" providerId="LiveId" clId="{105E00D9-41E8-4FE0-9AEC-9C58EF9F8100}" dt="2022-05-11T12:17:55.989" v="286" actId="207"/>
          <ac:spMkLst>
            <pc:docMk/>
            <pc:sldMk cId="205192600" sldId="277"/>
            <ac:spMk id="67" creationId="{B1A24336-3052-E15B-5148-AFC5F7F22D98}"/>
          </ac:spMkLst>
        </pc:spChg>
        <pc:spChg chg="add del mod">
          <ac:chgData name="Annish Kumar Bisoi" userId="7f599d2c7e5fa734" providerId="LiveId" clId="{105E00D9-41E8-4FE0-9AEC-9C58EF9F8100}" dt="2022-05-11T12:17:59.688" v="287" actId="207"/>
          <ac:spMkLst>
            <pc:docMk/>
            <pc:sldMk cId="205192600" sldId="277"/>
            <ac:spMk id="68" creationId="{879BFE42-9F55-06CC-51C8-F523BF66CAE1}"/>
          </ac:spMkLst>
        </pc:spChg>
        <pc:spChg chg="add del mod">
          <ac:chgData name="Annish Kumar Bisoi" userId="7f599d2c7e5fa734" providerId="LiveId" clId="{105E00D9-41E8-4FE0-9AEC-9C58EF9F8100}" dt="2022-05-11T12:14:51.281" v="255" actId="14100"/>
          <ac:spMkLst>
            <pc:docMk/>
            <pc:sldMk cId="205192600" sldId="277"/>
            <ac:spMk id="69" creationId="{9C91EE2D-1E78-90CF-5E48-A212781B324D}"/>
          </ac:spMkLst>
        </pc:spChg>
        <pc:spChg chg="add del mod">
          <ac:chgData name="Annish Kumar Bisoi" userId="7f599d2c7e5fa734" providerId="LiveId" clId="{105E00D9-41E8-4FE0-9AEC-9C58EF9F8100}" dt="2022-05-11T12:17:08.188" v="278" actId="14100"/>
          <ac:spMkLst>
            <pc:docMk/>
            <pc:sldMk cId="205192600" sldId="277"/>
            <ac:spMk id="70" creationId="{1F35DA14-6282-0268-7C8F-EE40E1C63859}"/>
          </ac:spMkLst>
        </pc:spChg>
        <pc:spChg chg="add del mod ord">
          <ac:chgData name="Annish Kumar Bisoi" userId="7f599d2c7e5fa734" providerId="LiveId" clId="{105E00D9-41E8-4FE0-9AEC-9C58EF9F8100}" dt="2022-05-11T12:16:51.229" v="275" actId="1076"/>
          <ac:spMkLst>
            <pc:docMk/>
            <pc:sldMk cId="205192600" sldId="277"/>
            <ac:spMk id="71" creationId="{2E1A95B8-759B-08F2-EA10-C171894D4833}"/>
          </ac:spMkLst>
        </pc:spChg>
        <pc:spChg chg="add del mod ord">
          <ac:chgData name="Annish Kumar Bisoi" userId="7f599d2c7e5fa734" providerId="LiveId" clId="{105E00D9-41E8-4FE0-9AEC-9C58EF9F8100}" dt="2022-05-11T12:37:45.974" v="444" actId="14100"/>
          <ac:spMkLst>
            <pc:docMk/>
            <pc:sldMk cId="205192600" sldId="277"/>
            <ac:spMk id="72" creationId="{A0E3C9B9-517A-EC3C-10E8-7698CB0CEECA}"/>
          </ac:spMkLst>
        </pc:spChg>
        <pc:spChg chg="add del mod">
          <ac:chgData name="Annish Kumar Bisoi" userId="7f599d2c7e5fa734" providerId="LiveId" clId="{105E00D9-41E8-4FE0-9AEC-9C58EF9F8100}" dt="2022-05-11T12:13:40.547" v="241" actId="14100"/>
          <ac:spMkLst>
            <pc:docMk/>
            <pc:sldMk cId="205192600" sldId="277"/>
            <ac:spMk id="73" creationId="{D87A9AC0-50EC-8DC6-AAF2-54DABE7A4401}"/>
          </ac:spMkLst>
        </pc:spChg>
        <pc:spChg chg="add del mod">
          <ac:chgData name="Annish Kumar Bisoi" userId="7f599d2c7e5fa734" providerId="LiveId" clId="{105E00D9-41E8-4FE0-9AEC-9C58EF9F8100}" dt="2022-05-11T12:17:46.246" v="284" actId="207"/>
          <ac:spMkLst>
            <pc:docMk/>
            <pc:sldMk cId="205192600" sldId="277"/>
            <ac:spMk id="74" creationId="{DAF17AC4-955E-1815-A5DE-E58AB56309A5}"/>
          </ac:spMkLst>
        </pc:spChg>
        <pc:spChg chg="add del mod">
          <ac:chgData name="Annish Kumar Bisoi" userId="7f599d2c7e5fa734" providerId="LiveId" clId="{105E00D9-41E8-4FE0-9AEC-9C58EF9F8100}" dt="2022-05-11T12:17:50.795" v="285" actId="207"/>
          <ac:spMkLst>
            <pc:docMk/>
            <pc:sldMk cId="205192600" sldId="277"/>
            <ac:spMk id="75" creationId="{F7746EE6-A25D-E578-4529-D3AA4151BE76}"/>
          </ac:spMkLst>
        </pc:spChg>
        <pc:spChg chg="add del mod">
          <ac:chgData name="Annish Kumar Bisoi" userId="7f599d2c7e5fa734" providerId="LiveId" clId="{105E00D9-41E8-4FE0-9AEC-9C58EF9F8100}" dt="2022-05-11T12:12:16.652" v="223" actId="478"/>
          <ac:spMkLst>
            <pc:docMk/>
            <pc:sldMk cId="205192600" sldId="277"/>
            <ac:spMk id="76" creationId="{B8F78B17-3A1E-B64B-E38D-AA14867429BA}"/>
          </ac:spMkLst>
        </pc:spChg>
        <pc:spChg chg="add del mod">
          <ac:chgData name="Annish Kumar Bisoi" userId="7f599d2c7e5fa734" providerId="LiveId" clId="{105E00D9-41E8-4FE0-9AEC-9C58EF9F8100}" dt="2022-05-11T12:17:40.081" v="283" actId="207"/>
          <ac:spMkLst>
            <pc:docMk/>
            <pc:sldMk cId="205192600" sldId="277"/>
            <ac:spMk id="77" creationId="{7738476D-DD18-DF74-9E11-355598488B57}"/>
          </ac:spMkLst>
        </pc:spChg>
        <pc:spChg chg="add del mod">
          <ac:chgData name="Annish Kumar Bisoi" userId="7f599d2c7e5fa734" providerId="LiveId" clId="{105E00D9-41E8-4FE0-9AEC-9C58EF9F8100}" dt="2022-05-11T12:12:51.629" v="230" actId="14100"/>
          <ac:spMkLst>
            <pc:docMk/>
            <pc:sldMk cId="205192600" sldId="277"/>
            <ac:spMk id="78" creationId="{A37455D5-248A-7E30-FFCB-F1D5F1E9A721}"/>
          </ac:spMkLst>
        </pc:spChg>
        <pc:spChg chg="add del mod">
          <ac:chgData name="Annish Kumar Bisoi" userId="7f599d2c7e5fa734" providerId="LiveId" clId="{105E00D9-41E8-4FE0-9AEC-9C58EF9F8100}" dt="2022-05-11T12:12:48.915" v="229" actId="14100"/>
          <ac:spMkLst>
            <pc:docMk/>
            <pc:sldMk cId="205192600" sldId="277"/>
            <ac:spMk id="79" creationId="{ADC410DF-4864-AB82-9340-8507C60D4C68}"/>
          </ac:spMkLst>
        </pc:spChg>
        <pc:spChg chg="add del mod">
          <ac:chgData name="Annish Kumar Bisoi" userId="7f599d2c7e5fa734" providerId="LiveId" clId="{105E00D9-41E8-4FE0-9AEC-9C58EF9F8100}" dt="2022-05-11T12:13:10.018" v="233" actId="1076"/>
          <ac:spMkLst>
            <pc:docMk/>
            <pc:sldMk cId="205192600" sldId="277"/>
            <ac:spMk id="80" creationId="{8C0A94AB-5C87-EF9C-8DFD-BEF5B7C2B452}"/>
          </ac:spMkLst>
        </pc:spChg>
        <pc:spChg chg="add mod">
          <ac:chgData name="Annish Kumar Bisoi" userId="7f599d2c7e5fa734" providerId="LiveId" clId="{105E00D9-41E8-4FE0-9AEC-9C58EF9F8100}" dt="2022-05-11T12:16:40.642" v="273" actId="1076"/>
          <ac:spMkLst>
            <pc:docMk/>
            <pc:sldMk cId="205192600" sldId="277"/>
            <ac:spMk id="81" creationId="{F671C4A4-DFE1-26E7-D5B4-17A4114590AA}"/>
          </ac:spMkLst>
        </pc:spChg>
        <pc:spChg chg="add mod">
          <ac:chgData name="Annish Kumar Bisoi" userId="7f599d2c7e5fa734" providerId="LiveId" clId="{105E00D9-41E8-4FE0-9AEC-9C58EF9F8100}" dt="2022-05-11T12:18:34.113" v="289" actId="1076"/>
          <ac:spMkLst>
            <pc:docMk/>
            <pc:sldMk cId="205192600" sldId="277"/>
            <ac:spMk id="82" creationId="{7133E414-1B2B-A9D8-2F3F-145DED64C651}"/>
          </ac:spMkLst>
        </pc:spChg>
        <pc:spChg chg="add mod">
          <ac:chgData name="Annish Kumar Bisoi" userId="7f599d2c7e5fa734" providerId="LiveId" clId="{105E00D9-41E8-4FE0-9AEC-9C58EF9F8100}" dt="2022-05-11T12:18:48.772" v="290" actId="571"/>
          <ac:spMkLst>
            <pc:docMk/>
            <pc:sldMk cId="205192600" sldId="277"/>
            <ac:spMk id="83" creationId="{B970C421-0D26-CA64-3705-90E55D6CB5B7}"/>
          </ac:spMkLst>
        </pc:spChg>
        <pc:spChg chg="add mod">
          <ac:chgData name="Annish Kumar Bisoi" userId="7f599d2c7e5fa734" providerId="LiveId" clId="{105E00D9-41E8-4FE0-9AEC-9C58EF9F8100}" dt="2022-05-11T12:19:15.789" v="292" actId="1076"/>
          <ac:spMkLst>
            <pc:docMk/>
            <pc:sldMk cId="205192600" sldId="277"/>
            <ac:spMk id="84" creationId="{2B76715D-1ED5-5003-BD66-65DB02A0234A}"/>
          </ac:spMkLst>
        </pc:spChg>
        <pc:spChg chg="add mod">
          <ac:chgData name="Annish Kumar Bisoi" userId="7f599d2c7e5fa734" providerId="LiveId" clId="{105E00D9-41E8-4FE0-9AEC-9C58EF9F8100}" dt="2022-05-11T12:19:23.310" v="293" actId="571"/>
          <ac:spMkLst>
            <pc:docMk/>
            <pc:sldMk cId="205192600" sldId="277"/>
            <ac:spMk id="85" creationId="{59ECAD5C-A903-37C2-9E69-A1A2934422F7}"/>
          </ac:spMkLst>
        </pc:spChg>
        <pc:spChg chg="mod">
          <ac:chgData name="Annish Kumar Bisoi" userId="7f599d2c7e5fa734" providerId="LiveId" clId="{105E00D9-41E8-4FE0-9AEC-9C58EF9F8100}" dt="2022-05-11T12:19:31.821" v="294"/>
          <ac:spMkLst>
            <pc:docMk/>
            <pc:sldMk cId="205192600" sldId="277"/>
            <ac:spMk id="87" creationId="{8DBF7359-5CF6-7847-B3CF-55BA4D8168FE}"/>
          </ac:spMkLst>
        </pc:spChg>
        <pc:spChg chg="mod">
          <ac:chgData name="Annish Kumar Bisoi" userId="7f599d2c7e5fa734" providerId="LiveId" clId="{105E00D9-41E8-4FE0-9AEC-9C58EF9F8100}" dt="2022-05-11T12:19:31.821" v="294"/>
          <ac:spMkLst>
            <pc:docMk/>
            <pc:sldMk cId="205192600" sldId="277"/>
            <ac:spMk id="88" creationId="{AA52B1BE-B8A8-226C-A937-B62CAB319521}"/>
          </ac:spMkLst>
        </pc:spChg>
        <pc:spChg chg="add mod">
          <ac:chgData name="Annish Kumar Bisoi" userId="7f599d2c7e5fa734" providerId="LiveId" clId="{105E00D9-41E8-4FE0-9AEC-9C58EF9F8100}" dt="2022-05-11T12:19:49.972" v="297" actId="1076"/>
          <ac:spMkLst>
            <pc:docMk/>
            <pc:sldMk cId="205192600" sldId="277"/>
            <ac:spMk id="89" creationId="{1CDE4039-26BC-C7C9-FC3E-2A4CF46C9A7B}"/>
          </ac:spMkLst>
        </pc:spChg>
        <pc:spChg chg="add mod">
          <ac:chgData name="Annish Kumar Bisoi" userId="7f599d2c7e5fa734" providerId="LiveId" clId="{105E00D9-41E8-4FE0-9AEC-9C58EF9F8100}" dt="2022-05-11T12:20:02.862" v="299" actId="1076"/>
          <ac:spMkLst>
            <pc:docMk/>
            <pc:sldMk cId="205192600" sldId="277"/>
            <ac:spMk id="90" creationId="{74B6E8A7-A7AF-C205-0723-638459EC2E6A}"/>
          </ac:spMkLst>
        </pc:spChg>
        <pc:spChg chg="mod">
          <ac:chgData name="Annish Kumar Bisoi" userId="7f599d2c7e5fa734" providerId="LiveId" clId="{105E00D9-41E8-4FE0-9AEC-9C58EF9F8100}" dt="2022-05-11T12:20:09.569" v="300"/>
          <ac:spMkLst>
            <pc:docMk/>
            <pc:sldMk cId="205192600" sldId="277"/>
            <ac:spMk id="92" creationId="{1F38B476-DFF0-4B14-1416-2611A567F022}"/>
          </ac:spMkLst>
        </pc:spChg>
        <pc:spChg chg="mod">
          <ac:chgData name="Annish Kumar Bisoi" userId="7f599d2c7e5fa734" providerId="LiveId" clId="{105E00D9-41E8-4FE0-9AEC-9C58EF9F8100}" dt="2022-05-11T12:20:09.569" v="300"/>
          <ac:spMkLst>
            <pc:docMk/>
            <pc:sldMk cId="205192600" sldId="277"/>
            <ac:spMk id="93" creationId="{DBECAADD-CABB-B760-B8ED-C6D68DBF4A86}"/>
          </ac:spMkLst>
        </pc:spChg>
        <pc:spChg chg="mod">
          <ac:chgData name="Annish Kumar Bisoi" userId="7f599d2c7e5fa734" providerId="LiveId" clId="{105E00D9-41E8-4FE0-9AEC-9C58EF9F8100}" dt="2022-05-11T12:20:09.569" v="300"/>
          <ac:spMkLst>
            <pc:docMk/>
            <pc:sldMk cId="205192600" sldId="277"/>
            <ac:spMk id="94" creationId="{E16B8708-B6AB-4B20-BD41-6E9F468961AE}"/>
          </ac:spMkLst>
        </pc:spChg>
        <pc:grpChg chg="add mod">
          <ac:chgData name="Annish Kumar Bisoi" userId="7f599d2c7e5fa734" providerId="LiveId" clId="{105E00D9-41E8-4FE0-9AEC-9C58EF9F8100}" dt="2022-05-11T12:19:36.725" v="295" actId="1076"/>
          <ac:grpSpMkLst>
            <pc:docMk/>
            <pc:sldMk cId="205192600" sldId="277"/>
            <ac:grpSpMk id="86" creationId="{7B97CBEA-234C-BB84-6B13-0AEBB318629F}"/>
          </ac:grpSpMkLst>
        </pc:grpChg>
        <pc:grpChg chg="add mod">
          <ac:chgData name="Annish Kumar Bisoi" userId="7f599d2c7e5fa734" providerId="LiveId" clId="{105E00D9-41E8-4FE0-9AEC-9C58EF9F8100}" dt="2022-05-11T12:20:29.623" v="307" actId="1076"/>
          <ac:grpSpMkLst>
            <pc:docMk/>
            <pc:sldMk cId="205192600" sldId="277"/>
            <ac:grpSpMk id="91" creationId="{EA98C850-0E98-CEE0-5934-CED9D29D79CE}"/>
          </ac:grpSpMkLst>
        </pc:grpChg>
      </pc:sldChg>
      <pc:sldChg chg="modSp new del mod ord">
        <pc:chgData name="Annish Kumar Bisoi" userId="7f599d2c7e5fa734" providerId="LiveId" clId="{105E00D9-41E8-4FE0-9AEC-9C58EF9F8100}" dt="2022-05-11T12:36:17.289" v="428" actId="47"/>
        <pc:sldMkLst>
          <pc:docMk/>
          <pc:sldMk cId="680886519" sldId="278"/>
        </pc:sldMkLst>
        <pc:spChg chg="mod">
          <ac:chgData name="Annish Kumar Bisoi" userId="7f599d2c7e5fa734" providerId="LiveId" clId="{105E00D9-41E8-4FE0-9AEC-9C58EF9F8100}" dt="2022-05-11T12:36:09.023" v="426" actId="20577"/>
          <ac:spMkLst>
            <pc:docMk/>
            <pc:sldMk cId="680886519" sldId="278"/>
            <ac:spMk id="2" creationId="{F9C651D3-A321-F1B2-707B-C4E2EEA22AE1}"/>
          </ac:spMkLst>
        </pc:spChg>
      </pc:sldChg>
      <pc:sldChg chg="addSp delSp modSp add mod ord">
        <pc:chgData name="Annish Kumar Bisoi" userId="7f599d2c7e5fa734" providerId="LiveId" clId="{105E00D9-41E8-4FE0-9AEC-9C58EF9F8100}" dt="2022-05-12T10:20:52.345" v="1872" actId="14100"/>
        <pc:sldMkLst>
          <pc:docMk/>
          <pc:sldMk cId="3770727030" sldId="279"/>
        </pc:sldMkLst>
        <pc:spChg chg="mod">
          <ac:chgData name="Annish Kumar Bisoi" userId="7f599d2c7e5fa734" providerId="LiveId" clId="{105E00D9-41E8-4FE0-9AEC-9C58EF9F8100}" dt="2022-05-11T12:36:46.592" v="438" actId="1076"/>
          <ac:spMkLst>
            <pc:docMk/>
            <pc:sldMk cId="3770727030" sldId="279"/>
            <ac:spMk id="2" creationId="{00000000-0000-0000-0000-000000000000}"/>
          </ac:spMkLst>
        </pc:spChg>
        <pc:spChg chg="del">
          <ac:chgData name="Annish Kumar Bisoi" userId="7f599d2c7e5fa734" providerId="LiveId" clId="{105E00D9-41E8-4FE0-9AEC-9C58EF9F8100}" dt="2022-05-11T12:37:10.245" v="440" actId="478"/>
          <ac:spMkLst>
            <pc:docMk/>
            <pc:sldMk cId="3770727030" sldId="279"/>
            <ac:spMk id="3" creationId="{00000000-0000-0000-0000-000000000000}"/>
          </ac:spMkLst>
        </pc:spChg>
        <pc:spChg chg="add del mod">
          <ac:chgData name="Annish Kumar Bisoi" userId="7f599d2c7e5fa734" providerId="LiveId" clId="{105E00D9-41E8-4FE0-9AEC-9C58EF9F8100}" dt="2022-05-11T12:37:12.428" v="441" actId="478"/>
          <ac:spMkLst>
            <pc:docMk/>
            <pc:sldMk cId="3770727030" sldId="279"/>
            <ac:spMk id="5" creationId="{05D4085D-BE6E-E03E-38FC-9566C2066BD7}"/>
          </ac:spMkLst>
        </pc:spChg>
        <pc:picChg chg="add del mod">
          <ac:chgData name="Annish Kumar Bisoi" userId="7f599d2c7e5fa734" providerId="LiveId" clId="{105E00D9-41E8-4FE0-9AEC-9C58EF9F8100}" dt="2022-05-12T10:20:12.341" v="1864" actId="478"/>
          <ac:picMkLst>
            <pc:docMk/>
            <pc:sldMk cId="3770727030" sldId="279"/>
            <ac:picMk id="4" creationId="{5399CD96-F441-116F-1438-89C7E81F5BDE}"/>
          </ac:picMkLst>
        </pc:picChg>
        <pc:picChg chg="add mod">
          <ac:chgData name="Annish Kumar Bisoi" userId="7f599d2c7e5fa734" providerId="LiveId" clId="{105E00D9-41E8-4FE0-9AEC-9C58EF9F8100}" dt="2022-05-12T10:20:52.345" v="1872" actId="14100"/>
          <ac:picMkLst>
            <pc:docMk/>
            <pc:sldMk cId="3770727030" sldId="279"/>
            <ac:picMk id="5" creationId="{4C866855-B0DD-293D-3AA0-BC4425278D2E}"/>
          </ac:picMkLst>
        </pc:picChg>
        <pc:cxnChg chg="mod">
          <ac:chgData name="Annish Kumar Bisoi" userId="7f599d2c7e5fa734" providerId="LiveId" clId="{105E00D9-41E8-4FE0-9AEC-9C58EF9F8100}" dt="2022-05-11T12:37:03.001" v="439" actId="1076"/>
          <ac:cxnSpMkLst>
            <pc:docMk/>
            <pc:sldMk cId="3770727030" sldId="279"/>
            <ac:cxnSpMk id="6" creationId="{60C460B2-75F7-4960-4EBE-50B56F653A63}"/>
          </ac:cxnSpMkLst>
        </pc:cxnChg>
      </pc:sldChg>
      <pc:sldChg chg="addSp delSp modSp add mod">
        <pc:chgData name="Annish Kumar Bisoi" userId="7f599d2c7e5fa734" providerId="LiveId" clId="{105E00D9-41E8-4FE0-9AEC-9C58EF9F8100}" dt="2022-05-12T05:45:37.133" v="485" actId="14100"/>
        <pc:sldMkLst>
          <pc:docMk/>
          <pc:sldMk cId="2591957898" sldId="280"/>
        </pc:sldMkLst>
        <pc:spChg chg="mod">
          <ac:chgData name="Annish Kumar Bisoi" userId="7f599d2c7e5fa734" providerId="LiveId" clId="{105E00D9-41E8-4FE0-9AEC-9C58EF9F8100}" dt="2022-05-12T05:44:43.114" v="479" actId="20577"/>
          <ac:spMkLst>
            <pc:docMk/>
            <pc:sldMk cId="2591957898" sldId="280"/>
            <ac:spMk id="2" creationId="{00000000-0000-0000-0000-000000000000}"/>
          </ac:spMkLst>
        </pc:spChg>
        <pc:picChg chg="del">
          <ac:chgData name="Annish Kumar Bisoi" userId="7f599d2c7e5fa734" providerId="LiveId" clId="{105E00D9-41E8-4FE0-9AEC-9C58EF9F8100}" dt="2022-05-12T05:44:47.739" v="480" actId="478"/>
          <ac:picMkLst>
            <pc:docMk/>
            <pc:sldMk cId="2591957898" sldId="280"/>
            <ac:picMk id="4" creationId="{5399CD96-F441-116F-1438-89C7E81F5BDE}"/>
          </ac:picMkLst>
        </pc:picChg>
        <pc:picChg chg="add mod">
          <ac:chgData name="Annish Kumar Bisoi" userId="7f599d2c7e5fa734" providerId="LiveId" clId="{105E00D9-41E8-4FE0-9AEC-9C58EF9F8100}" dt="2022-05-12T05:45:37.133" v="485" actId="14100"/>
          <ac:picMkLst>
            <pc:docMk/>
            <pc:sldMk cId="2591957898" sldId="280"/>
            <ac:picMk id="5" creationId="{CB0FE3EE-813D-CDC9-2918-30BA39A42EFC}"/>
          </ac:picMkLst>
        </pc:picChg>
      </pc:sldChg>
      <pc:sldChg chg="addSp delSp modSp add mod">
        <pc:chgData name="Annish Kumar Bisoi" userId="7f599d2c7e5fa734" providerId="LiveId" clId="{105E00D9-41E8-4FE0-9AEC-9C58EF9F8100}" dt="2022-05-12T06:20:33.618" v="577" actId="14100"/>
        <pc:sldMkLst>
          <pc:docMk/>
          <pc:sldMk cId="2364295227" sldId="281"/>
        </pc:sldMkLst>
        <pc:spChg chg="mod">
          <ac:chgData name="Annish Kumar Bisoi" userId="7f599d2c7e5fa734" providerId="LiveId" clId="{105E00D9-41E8-4FE0-9AEC-9C58EF9F8100}" dt="2022-05-12T05:48:37.247" v="537" actId="20577"/>
          <ac:spMkLst>
            <pc:docMk/>
            <pc:sldMk cId="2364295227" sldId="281"/>
            <ac:spMk id="2" creationId="{00000000-0000-0000-0000-000000000000}"/>
          </ac:spMkLst>
        </pc:spChg>
        <pc:picChg chg="add mod">
          <ac:chgData name="Annish Kumar Bisoi" userId="7f599d2c7e5fa734" providerId="LiveId" clId="{105E00D9-41E8-4FE0-9AEC-9C58EF9F8100}" dt="2022-05-12T06:20:33.618" v="577" actId="14100"/>
          <ac:picMkLst>
            <pc:docMk/>
            <pc:sldMk cId="2364295227" sldId="281"/>
            <ac:picMk id="4" creationId="{DEE7D6BE-9502-D4B2-5152-F1933E207175}"/>
          </ac:picMkLst>
        </pc:picChg>
        <pc:picChg chg="del">
          <ac:chgData name="Annish Kumar Bisoi" userId="7f599d2c7e5fa734" providerId="LiveId" clId="{105E00D9-41E8-4FE0-9AEC-9C58EF9F8100}" dt="2022-05-12T05:48:11.536" v="528" actId="478"/>
          <ac:picMkLst>
            <pc:docMk/>
            <pc:sldMk cId="2364295227" sldId="281"/>
            <ac:picMk id="5" creationId="{CB0FE3EE-813D-CDC9-2918-30BA39A42EFC}"/>
          </ac:picMkLst>
        </pc:picChg>
      </pc:sldChg>
      <pc:sldChg chg="addSp modSp add mod">
        <pc:chgData name="Annish Kumar Bisoi" userId="7f599d2c7e5fa734" providerId="LiveId" clId="{105E00D9-41E8-4FE0-9AEC-9C58EF9F8100}" dt="2022-05-12T10:24:08.468" v="1955" actId="20577"/>
        <pc:sldMkLst>
          <pc:docMk/>
          <pc:sldMk cId="3610669324" sldId="282"/>
        </pc:sldMkLst>
        <pc:spChg chg="mod">
          <ac:chgData name="Annish Kumar Bisoi" userId="7f599d2c7e5fa734" providerId="LiveId" clId="{105E00D9-41E8-4FE0-9AEC-9C58EF9F8100}" dt="2022-05-12T10:24:08.468" v="1955" actId="20577"/>
          <ac:spMkLst>
            <pc:docMk/>
            <pc:sldMk cId="3610669324" sldId="282"/>
            <ac:spMk id="2" creationId="{00000000-0000-0000-0000-000000000000}"/>
          </ac:spMkLst>
        </pc:spChg>
        <pc:picChg chg="add mod">
          <ac:chgData name="Annish Kumar Bisoi" userId="7f599d2c7e5fa734" providerId="LiveId" clId="{105E00D9-41E8-4FE0-9AEC-9C58EF9F8100}" dt="2022-05-12T06:22:09.544" v="590" actId="14100"/>
          <ac:picMkLst>
            <pc:docMk/>
            <pc:sldMk cId="3610669324" sldId="282"/>
            <ac:picMk id="4" creationId="{184A7D75-9CA3-61CD-C34D-D2BBC7B03122}"/>
          </ac:picMkLst>
        </pc:picChg>
      </pc:sldChg>
      <pc:sldChg chg="addSp modSp add del mod">
        <pc:chgData name="Annish Kumar Bisoi" userId="7f599d2c7e5fa734" providerId="LiveId" clId="{105E00D9-41E8-4FE0-9AEC-9C58EF9F8100}" dt="2022-05-12T09:33:50.872" v="752" actId="2696"/>
        <pc:sldMkLst>
          <pc:docMk/>
          <pc:sldMk cId="3172583826" sldId="283"/>
        </pc:sldMkLst>
        <pc:spChg chg="mod">
          <ac:chgData name="Annish Kumar Bisoi" userId="7f599d2c7e5fa734" providerId="LiveId" clId="{105E00D9-41E8-4FE0-9AEC-9C58EF9F8100}" dt="2022-05-12T09:24:21.709" v="705" actId="20577"/>
          <ac:spMkLst>
            <pc:docMk/>
            <pc:sldMk cId="3172583826" sldId="283"/>
            <ac:spMk id="2" creationId="{00000000-0000-0000-0000-000000000000}"/>
          </ac:spMkLst>
        </pc:spChg>
        <pc:picChg chg="add mod">
          <ac:chgData name="Annish Kumar Bisoi" userId="7f599d2c7e5fa734" providerId="LiveId" clId="{105E00D9-41E8-4FE0-9AEC-9C58EF9F8100}" dt="2022-05-12T09:25:09.991" v="713" actId="14100"/>
          <ac:picMkLst>
            <pc:docMk/>
            <pc:sldMk cId="3172583826" sldId="283"/>
            <ac:picMk id="4" creationId="{48EAE1A7-5B8A-12C8-A2DD-22A9894419CB}"/>
          </ac:picMkLst>
        </pc:picChg>
      </pc:sldChg>
      <pc:sldChg chg="addSp delSp modSp add mod">
        <pc:chgData name="Annish Kumar Bisoi" userId="7f599d2c7e5fa734" providerId="LiveId" clId="{105E00D9-41E8-4FE0-9AEC-9C58EF9F8100}" dt="2022-05-12T10:24:12.132" v="1956" actId="20577"/>
        <pc:sldMkLst>
          <pc:docMk/>
          <pc:sldMk cId="3153125062" sldId="284"/>
        </pc:sldMkLst>
        <pc:spChg chg="mod">
          <ac:chgData name="Annish Kumar Bisoi" userId="7f599d2c7e5fa734" providerId="LiveId" clId="{105E00D9-41E8-4FE0-9AEC-9C58EF9F8100}" dt="2022-05-12T10:24:12.132" v="1956" actId="20577"/>
          <ac:spMkLst>
            <pc:docMk/>
            <pc:sldMk cId="3153125062" sldId="284"/>
            <ac:spMk id="2" creationId="{00000000-0000-0000-0000-000000000000}"/>
          </ac:spMkLst>
        </pc:spChg>
        <pc:picChg chg="add del">
          <ac:chgData name="Annish Kumar Bisoi" userId="7f599d2c7e5fa734" providerId="LiveId" clId="{105E00D9-41E8-4FE0-9AEC-9C58EF9F8100}" dt="2022-05-12T06:27:49.563" v="615" actId="478"/>
          <ac:picMkLst>
            <pc:docMk/>
            <pc:sldMk cId="3153125062" sldId="284"/>
            <ac:picMk id="4" creationId="{DEE7D6BE-9502-D4B2-5152-F1933E207175}"/>
          </ac:picMkLst>
        </pc:picChg>
        <pc:picChg chg="add del mod">
          <ac:chgData name="Annish Kumar Bisoi" userId="7f599d2c7e5fa734" providerId="LiveId" clId="{105E00D9-41E8-4FE0-9AEC-9C58EF9F8100}" dt="2022-05-12T06:27:53.335" v="616" actId="478"/>
          <ac:picMkLst>
            <pc:docMk/>
            <pc:sldMk cId="3153125062" sldId="284"/>
            <ac:picMk id="5" creationId="{D1C2FBDD-2003-AA52-FE6B-D78D9E511950}"/>
          </ac:picMkLst>
        </pc:picChg>
        <pc:picChg chg="add mod">
          <ac:chgData name="Annish Kumar Bisoi" userId="7f599d2c7e5fa734" providerId="LiveId" clId="{105E00D9-41E8-4FE0-9AEC-9C58EF9F8100}" dt="2022-05-12T06:28:45.965" v="624" actId="14100"/>
          <ac:picMkLst>
            <pc:docMk/>
            <pc:sldMk cId="3153125062" sldId="284"/>
            <ac:picMk id="8" creationId="{414651EB-A23F-64AC-1468-748739FA8CC5}"/>
          </ac:picMkLst>
        </pc:picChg>
      </pc:sldChg>
      <pc:sldChg chg="addSp delSp modSp add mod ord">
        <pc:chgData name="Annish Kumar Bisoi" userId="7f599d2c7e5fa734" providerId="LiveId" clId="{105E00D9-41E8-4FE0-9AEC-9C58EF9F8100}" dt="2022-05-12T06:34:18.214" v="671" actId="14100"/>
        <pc:sldMkLst>
          <pc:docMk/>
          <pc:sldMk cId="3908886577" sldId="285"/>
        </pc:sldMkLst>
        <pc:picChg chg="add mod">
          <ac:chgData name="Annish Kumar Bisoi" userId="7f599d2c7e5fa734" providerId="LiveId" clId="{105E00D9-41E8-4FE0-9AEC-9C58EF9F8100}" dt="2022-05-12T06:34:18.214" v="671" actId="14100"/>
          <ac:picMkLst>
            <pc:docMk/>
            <pc:sldMk cId="3908886577" sldId="285"/>
            <ac:picMk id="4" creationId="{ED0BD6A4-791A-487B-0AFE-01322EEEF818}"/>
          </ac:picMkLst>
        </pc:picChg>
        <pc:picChg chg="del">
          <ac:chgData name="Annish Kumar Bisoi" userId="7f599d2c7e5fa734" providerId="LiveId" clId="{105E00D9-41E8-4FE0-9AEC-9C58EF9F8100}" dt="2022-05-12T06:32:16.256" v="663" actId="478"/>
          <ac:picMkLst>
            <pc:docMk/>
            <pc:sldMk cId="3908886577" sldId="285"/>
            <ac:picMk id="8" creationId="{414651EB-A23F-64AC-1468-748739FA8CC5}"/>
          </ac:picMkLst>
        </pc:picChg>
      </pc:sldChg>
      <pc:sldChg chg="addSp delSp modSp add mod">
        <pc:chgData name="Annish Kumar Bisoi" userId="7f599d2c7e5fa734" providerId="LiveId" clId="{105E00D9-41E8-4FE0-9AEC-9C58EF9F8100}" dt="2022-05-12T06:31:37.441" v="662" actId="14100"/>
        <pc:sldMkLst>
          <pc:docMk/>
          <pc:sldMk cId="2026597270" sldId="286"/>
        </pc:sldMkLst>
        <pc:spChg chg="mod">
          <ac:chgData name="Annish Kumar Bisoi" userId="7f599d2c7e5fa734" providerId="LiveId" clId="{105E00D9-41E8-4FE0-9AEC-9C58EF9F8100}" dt="2022-05-12T06:30:21.687" v="649" actId="20577"/>
          <ac:spMkLst>
            <pc:docMk/>
            <pc:sldMk cId="2026597270" sldId="286"/>
            <ac:spMk id="2" creationId="{00000000-0000-0000-0000-000000000000}"/>
          </ac:spMkLst>
        </pc:spChg>
        <pc:picChg chg="del">
          <ac:chgData name="Annish Kumar Bisoi" userId="7f599d2c7e5fa734" providerId="LiveId" clId="{105E00D9-41E8-4FE0-9AEC-9C58EF9F8100}" dt="2022-05-12T06:30:28.879" v="650" actId="478"/>
          <ac:picMkLst>
            <pc:docMk/>
            <pc:sldMk cId="2026597270" sldId="286"/>
            <ac:picMk id="4" creationId="{184A7D75-9CA3-61CD-C34D-D2BBC7B03122}"/>
          </ac:picMkLst>
        </pc:picChg>
        <pc:picChg chg="add mod">
          <ac:chgData name="Annish Kumar Bisoi" userId="7f599d2c7e5fa734" providerId="LiveId" clId="{105E00D9-41E8-4FE0-9AEC-9C58EF9F8100}" dt="2022-05-12T06:31:37.441" v="662" actId="14100"/>
          <ac:picMkLst>
            <pc:docMk/>
            <pc:sldMk cId="2026597270" sldId="286"/>
            <ac:picMk id="5" creationId="{FAFE9670-D6B8-BD90-F29C-D543DA86F779}"/>
          </ac:picMkLst>
        </pc:picChg>
      </pc:sldChg>
      <pc:sldChg chg="addSp modSp add mod">
        <pc:chgData name="Annish Kumar Bisoi" userId="7f599d2c7e5fa734" providerId="LiveId" clId="{105E00D9-41E8-4FE0-9AEC-9C58EF9F8100}" dt="2022-05-12T09:31:21.211" v="719" actId="14100"/>
        <pc:sldMkLst>
          <pc:docMk/>
          <pc:sldMk cId="3128819564" sldId="287"/>
        </pc:sldMkLst>
        <pc:picChg chg="add mod">
          <ac:chgData name="Annish Kumar Bisoi" userId="7f599d2c7e5fa734" providerId="LiveId" clId="{105E00D9-41E8-4FE0-9AEC-9C58EF9F8100}" dt="2022-05-12T09:31:21.211" v="719" actId="14100"/>
          <ac:picMkLst>
            <pc:docMk/>
            <pc:sldMk cId="3128819564" sldId="287"/>
            <ac:picMk id="4" creationId="{026561F9-1E6F-0161-D279-A93A292BBB14}"/>
          </ac:picMkLst>
        </pc:picChg>
      </pc:sldChg>
      <pc:sldChg chg="addSp modSp add mod">
        <pc:chgData name="Annish Kumar Bisoi" userId="7f599d2c7e5fa734" providerId="LiveId" clId="{105E00D9-41E8-4FE0-9AEC-9C58EF9F8100}" dt="2022-05-12T10:23:12.103" v="1928" actId="20577"/>
        <pc:sldMkLst>
          <pc:docMk/>
          <pc:sldMk cId="2419837363" sldId="288"/>
        </pc:sldMkLst>
        <pc:spChg chg="mod">
          <ac:chgData name="Annish Kumar Bisoi" userId="7f599d2c7e5fa734" providerId="LiveId" clId="{105E00D9-41E8-4FE0-9AEC-9C58EF9F8100}" dt="2022-05-12T10:23:12.103" v="1928" actId="20577"/>
          <ac:spMkLst>
            <pc:docMk/>
            <pc:sldMk cId="2419837363" sldId="288"/>
            <ac:spMk id="2" creationId="{00000000-0000-0000-0000-000000000000}"/>
          </ac:spMkLst>
        </pc:spChg>
        <pc:picChg chg="add mod">
          <ac:chgData name="Annish Kumar Bisoi" userId="7f599d2c7e5fa734" providerId="LiveId" clId="{105E00D9-41E8-4FE0-9AEC-9C58EF9F8100}" dt="2022-05-12T09:31:59.761" v="726" actId="14100"/>
          <ac:picMkLst>
            <pc:docMk/>
            <pc:sldMk cId="2419837363" sldId="288"/>
            <ac:picMk id="4" creationId="{25BDF05A-309B-0A34-B3B5-335ADF66DAD0}"/>
          </ac:picMkLst>
        </pc:picChg>
      </pc:sldChg>
      <pc:sldChg chg="addSp delSp modSp add mod">
        <pc:chgData name="Annish Kumar Bisoi" userId="7f599d2c7e5fa734" providerId="LiveId" clId="{105E00D9-41E8-4FE0-9AEC-9C58EF9F8100}" dt="2022-05-12T10:23:17.669" v="1929" actId="20577"/>
        <pc:sldMkLst>
          <pc:docMk/>
          <pc:sldMk cId="3803440206" sldId="289"/>
        </pc:sldMkLst>
        <pc:spChg chg="mod">
          <ac:chgData name="Annish Kumar Bisoi" userId="7f599d2c7e5fa734" providerId="LiveId" clId="{105E00D9-41E8-4FE0-9AEC-9C58EF9F8100}" dt="2022-05-12T10:23:17.669" v="1929" actId="20577"/>
          <ac:spMkLst>
            <pc:docMk/>
            <pc:sldMk cId="3803440206" sldId="289"/>
            <ac:spMk id="2" creationId="{00000000-0000-0000-0000-000000000000}"/>
          </ac:spMkLst>
        </pc:spChg>
        <pc:picChg chg="del">
          <ac:chgData name="Annish Kumar Bisoi" userId="7f599d2c7e5fa734" providerId="LiveId" clId="{105E00D9-41E8-4FE0-9AEC-9C58EF9F8100}" dt="2022-05-12T09:32:53.744" v="744" actId="478"/>
          <ac:picMkLst>
            <pc:docMk/>
            <pc:sldMk cId="3803440206" sldId="289"/>
            <ac:picMk id="4" creationId="{25BDF05A-309B-0A34-B3B5-335ADF66DAD0}"/>
          </ac:picMkLst>
        </pc:picChg>
        <pc:picChg chg="add del mod">
          <ac:chgData name="Annish Kumar Bisoi" userId="7f599d2c7e5fa734" providerId="LiveId" clId="{105E00D9-41E8-4FE0-9AEC-9C58EF9F8100}" dt="2022-05-12T09:35:14.294" v="762" actId="478"/>
          <ac:picMkLst>
            <pc:docMk/>
            <pc:sldMk cId="3803440206" sldId="289"/>
            <ac:picMk id="5" creationId="{DB2B41B2-BBB1-96B4-3C9F-684A42A09835}"/>
          </ac:picMkLst>
        </pc:picChg>
        <pc:picChg chg="add mod">
          <ac:chgData name="Annish Kumar Bisoi" userId="7f599d2c7e5fa734" providerId="LiveId" clId="{105E00D9-41E8-4FE0-9AEC-9C58EF9F8100}" dt="2022-05-12T09:35:41.257" v="768" actId="14100"/>
          <ac:picMkLst>
            <pc:docMk/>
            <pc:sldMk cId="3803440206" sldId="289"/>
            <ac:picMk id="8" creationId="{34093627-B3F6-1F60-0E2B-31C4FA635163}"/>
          </ac:picMkLst>
        </pc:picChg>
      </pc:sldChg>
      <pc:sldChg chg="addSp delSp modSp add mod">
        <pc:chgData name="Annish Kumar Bisoi" userId="7f599d2c7e5fa734" providerId="LiveId" clId="{105E00D9-41E8-4FE0-9AEC-9C58EF9F8100}" dt="2022-05-12T10:23:51.901" v="1954" actId="20577"/>
        <pc:sldMkLst>
          <pc:docMk/>
          <pc:sldMk cId="1626392206" sldId="290"/>
        </pc:sldMkLst>
        <pc:spChg chg="mod">
          <ac:chgData name="Annish Kumar Bisoi" userId="7f599d2c7e5fa734" providerId="LiveId" clId="{105E00D9-41E8-4FE0-9AEC-9C58EF9F8100}" dt="2022-05-12T10:23:51.901" v="1954" actId="20577"/>
          <ac:spMkLst>
            <pc:docMk/>
            <pc:sldMk cId="1626392206" sldId="290"/>
            <ac:spMk id="2" creationId="{00000000-0000-0000-0000-000000000000}"/>
          </ac:spMkLst>
        </pc:spChg>
        <pc:picChg chg="add mod">
          <ac:chgData name="Annish Kumar Bisoi" userId="7f599d2c7e5fa734" providerId="LiveId" clId="{105E00D9-41E8-4FE0-9AEC-9C58EF9F8100}" dt="2022-05-12T09:35:04.452" v="761" actId="14100"/>
          <ac:picMkLst>
            <pc:docMk/>
            <pc:sldMk cId="1626392206" sldId="290"/>
            <ac:picMk id="4" creationId="{224E481F-986C-86DC-F78A-171671A5190F}"/>
          </ac:picMkLst>
        </pc:picChg>
        <pc:picChg chg="del">
          <ac:chgData name="Annish Kumar Bisoi" userId="7f599d2c7e5fa734" providerId="LiveId" clId="{105E00D9-41E8-4FE0-9AEC-9C58EF9F8100}" dt="2022-05-12T09:34:00.440" v="754" actId="478"/>
          <ac:picMkLst>
            <pc:docMk/>
            <pc:sldMk cId="1626392206" sldId="290"/>
            <ac:picMk id="5" creationId="{DB2B41B2-BBB1-96B4-3C9F-684A42A09835}"/>
          </ac:picMkLst>
        </pc:picChg>
      </pc:sldChg>
      <pc:sldChg chg="modSp add mod">
        <pc:chgData name="Annish Kumar Bisoi" userId="7f599d2c7e5fa734" providerId="LiveId" clId="{105E00D9-41E8-4FE0-9AEC-9C58EF9F8100}" dt="2022-05-12T10:17:34.099" v="1863" actId="14100"/>
        <pc:sldMkLst>
          <pc:docMk/>
          <pc:sldMk cId="3359063391" sldId="291"/>
        </pc:sldMkLst>
        <pc:spChg chg="mod">
          <ac:chgData name="Annish Kumar Bisoi" userId="7f599d2c7e5fa734" providerId="LiveId" clId="{105E00D9-41E8-4FE0-9AEC-9C58EF9F8100}" dt="2022-05-12T10:07:57.702" v="1545" actId="20577"/>
          <ac:spMkLst>
            <pc:docMk/>
            <pc:sldMk cId="3359063391" sldId="291"/>
            <ac:spMk id="2" creationId="{00000000-0000-0000-0000-000000000000}"/>
          </ac:spMkLst>
        </pc:spChg>
        <pc:spChg chg="mod">
          <ac:chgData name="Annish Kumar Bisoi" userId="7f599d2c7e5fa734" providerId="LiveId" clId="{105E00D9-41E8-4FE0-9AEC-9C58EF9F8100}" dt="2022-05-12T10:17:34.099" v="1863" actId="14100"/>
          <ac:spMkLst>
            <pc:docMk/>
            <pc:sldMk cId="3359063391" sldId="291"/>
            <ac:spMk id="3" creationId="{00000000-0000-0000-0000-000000000000}"/>
          </ac:spMkLst>
        </pc:spChg>
      </pc:sldChg>
      <pc:sldChg chg="addSp delSp modSp add mod">
        <pc:chgData name="Annish Kumar Bisoi" userId="7f599d2c7e5fa734" providerId="LiveId" clId="{105E00D9-41E8-4FE0-9AEC-9C58EF9F8100}" dt="2022-05-12T10:22:28.313" v="1916" actId="14100"/>
        <pc:sldMkLst>
          <pc:docMk/>
          <pc:sldMk cId="1949833166" sldId="292"/>
        </pc:sldMkLst>
        <pc:spChg chg="mod">
          <ac:chgData name="Annish Kumar Bisoi" userId="7f599d2c7e5fa734" providerId="LiveId" clId="{105E00D9-41E8-4FE0-9AEC-9C58EF9F8100}" dt="2022-05-12T10:21:29.109" v="1906" actId="20577"/>
          <ac:spMkLst>
            <pc:docMk/>
            <pc:sldMk cId="1949833166" sldId="292"/>
            <ac:spMk id="2" creationId="{00000000-0000-0000-0000-000000000000}"/>
          </ac:spMkLst>
        </pc:spChg>
        <pc:picChg chg="add mod">
          <ac:chgData name="Annish Kumar Bisoi" userId="7f599d2c7e5fa734" providerId="LiveId" clId="{105E00D9-41E8-4FE0-9AEC-9C58EF9F8100}" dt="2022-05-12T10:22:28.313" v="1916" actId="14100"/>
          <ac:picMkLst>
            <pc:docMk/>
            <pc:sldMk cId="1949833166" sldId="292"/>
            <ac:picMk id="4" creationId="{42477E67-FDC1-5B2A-FB67-30D5CD905F4F}"/>
          </ac:picMkLst>
        </pc:picChg>
        <pc:picChg chg="del">
          <ac:chgData name="Annish Kumar Bisoi" userId="7f599d2c7e5fa734" providerId="LiveId" clId="{105E00D9-41E8-4FE0-9AEC-9C58EF9F8100}" dt="2022-05-12T10:21:33.066" v="1907" actId="478"/>
          <ac:picMkLst>
            <pc:docMk/>
            <pc:sldMk cId="1949833166" sldId="292"/>
            <ac:picMk id="5" creationId="{4C866855-B0DD-293D-3AA0-BC4425278D2E}"/>
          </ac:picMkLst>
        </pc:picChg>
      </pc:sldChg>
      <pc:sldChg chg="addSp delSp modSp add mod">
        <pc:chgData name="Annish Kumar Bisoi" userId="7f599d2c7e5fa734" providerId="LiveId" clId="{105E00D9-41E8-4FE0-9AEC-9C58EF9F8100}" dt="2022-05-12T10:26:52.932" v="1988" actId="14100"/>
        <pc:sldMkLst>
          <pc:docMk/>
          <pc:sldMk cId="2658896469" sldId="293"/>
        </pc:sldMkLst>
        <pc:spChg chg="mod">
          <ac:chgData name="Annish Kumar Bisoi" userId="7f599d2c7e5fa734" providerId="LiveId" clId="{105E00D9-41E8-4FE0-9AEC-9C58EF9F8100}" dt="2022-05-12T10:25:11.770" v="1971" actId="20577"/>
          <ac:spMkLst>
            <pc:docMk/>
            <pc:sldMk cId="2658896469" sldId="293"/>
            <ac:spMk id="2" creationId="{00000000-0000-0000-0000-000000000000}"/>
          </ac:spMkLst>
        </pc:spChg>
        <pc:picChg chg="del">
          <ac:chgData name="Annish Kumar Bisoi" userId="7f599d2c7e5fa734" providerId="LiveId" clId="{105E00D9-41E8-4FE0-9AEC-9C58EF9F8100}" dt="2022-05-12T10:25:14.839" v="1972" actId="478"/>
          <ac:picMkLst>
            <pc:docMk/>
            <pc:sldMk cId="2658896469" sldId="293"/>
            <ac:picMk id="4" creationId="{42477E67-FDC1-5B2A-FB67-30D5CD905F4F}"/>
          </ac:picMkLst>
        </pc:picChg>
        <pc:picChg chg="add del mod">
          <ac:chgData name="Annish Kumar Bisoi" userId="7f599d2c7e5fa734" providerId="LiveId" clId="{105E00D9-41E8-4FE0-9AEC-9C58EF9F8100}" dt="2022-05-12T10:26:28.579" v="1983" actId="478"/>
          <ac:picMkLst>
            <pc:docMk/>
            <pc:sldMk cId="2658896469" sldId="293"/>
            <ac:picMk id="5" creationId="{94F0B3E9-5B43-6F33-936E-08283FE1B46C}"/>
          </ac:picMkLst>
        </pc:picChg>
        <pc:picChg chg="add mod">
          <ac:chgData name="Annish Kumar Bisoi" userId="7f599d2c7e5fa734" providerId="LiveId" clId="{105E00D9-41E8-4FE0-9AEC-9C58EF9F8100}" dt="2022-05-12T10:26:52.932" v="1988" actId="14100"/>
          <ac:picMkLst>
            <pc:docMk/>
            <pc:sldMk cId="2658896469" sldId="293"/>
            <ac:picMk id="8" creationId="{0239FF67-78E6-41D4-0E78-A2317A85121C}"/>
          </ac:picMkLst>
        </pc:picChg>
      </pc:sldChg>
      <pc:sldChg chg="addSp delSp modSp add mod">
        <pc:chgData name="Annish Kumar Bisoi" userId="7f599d2c7e5fa734" providerId="LiveId" clId="{105E00D9-41E8-4FE0-9AEC-9C58EF9F8100}" dt="2022-05-12T10:28:01.488" v="2032" actId="14100"/>
        <pc:sldMkLst>
          <pc:docMk/>
          <pc:sldMk cId="3149106886" sldId="294"/>
        </pc:sldMkLst>
        <pc:spChg chg="mod">
          <ac:chgData name="Annish Kumar Bisoi" userId="7f599d2c7e5fa734" providerId="LiveId" clId="{105E00D9-41E8-4FE0-9AEC-9C58EF9F8100}" dt="2022-05-12T10:27:25.222" v="2024" actId="20577"/>
          <ac:spMkLst>
            <pc:docMk/>
            <pc:sldMk cId="3149106886" sldId="294"/>
            <ac:spMk id="2" creationId="{00000000-0000-0000-0000-000000000000}"/>
          </ac:spMkLst>
        </pc:spChg>
        <pc:picChg chg="add mod">
          <ac:chgData name="Annish Kumar Bisoi" userId="7f599d2c7e5fa734" providerId="LiveId" clId="{105E00D9-41E8-4FE0-9AEC-9C58EF9F8100}" dt="2022-05-12T10:28:01.488" v="2032" actId="14100"/>
          <ac:picMkLst>
            <pc:docMk/>
            <pc:sldMk cId="3149106886" sldId="294"/>
            <ac:picMk id="4" creationId="{9BCCE5D2-752E-25FF-B971-B0A3DA9C5FA6}"/>
          </ac:picMkLst>
        </pc:picChg>
        <pc:picChg chg="del">
          <ac:chgData name="Annish Kumar Bisoi" userId="7f599d2c7e5fa734" providerId="LiveId" clId="{105E00D9-41E8-4FE0-9AEC-9C58EF9F8100}" dt="2022-05-12T10:27:28.816" v="2025" actId="478"/>
          <ac:picMkLst>
            <pc:docMk/>
            <pc:sldMk cId="3149106886" sldId="294"/>
            <ac:picMk id="8" creationId="{0239FF67-78E6-41D4-0E78-A2317A85121C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12-May-22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12-May-22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5c99e1ede3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5c99e1ede3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5847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12-May-22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12-May-22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2773584" y="1722200"/>
            <a:ext cx="6547600" cy="341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" name="Google Shape;44;p6"/>
          <p:cNvSpPr txBox="1">
            <a:spLocks noGrp="1"/>
          </p:cNvSpPr>
          <p:nvPr>
            <p:ph type="ctrTitle"/>
          </p:nvPr>
        </p:nvSpPr>
        <p:spPr>
          <a:xfrm>
            <a:off x="3693800" y="2077733"/>
            <a:ext cx="4707200" cy="258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600">
                <a:solidFill>
                  <a:srgbClr val="0E2A4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ubTitle" idx="1"/>
          </p:nvPr>
        </p:nvSpPr>
        <p:spPr>
          <a:xfrm>
            <a:off x="3742400" y="2343400"/>
            <a:ext cx="4610000" cy="1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None/>
              <a:defRPr>
                <a:solidFill>
                  <a:srgbClr val="0E2A47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600">
                <a:solidFill>
                  <a:srgbClr val="0E2A47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94256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12-May-22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12-May-22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12-May-22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12-May-22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12-May-22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12-May-22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12-May-22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12-May-22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31623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sz="3000" dirty="0"/>
              <a:t>CYBERCRIME CELL TO ANALYZE CRIMINAL DATA</a:t>
            </a:r>
            <a:endParaRPr sz="3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267200"/>
            <a:ext cx="2590800" cy="1295400"/>
          </a:xfrm>
        </p:spPr>
        <p:txBody>
          <a:bodyPr/>
          <a:lstStyle/>
          <a:p>
            <a:r>
              <a:rPr lang="en-US" dirty="0"/>
              <a:t> INTERNAL GUIDE:</a:t>
            </a:r>
          </a:p>
          <a:p>
            <a:r>
              <a:rPr lang="en-US" dirty="0"/>
              <a:t>DR.K.G.MADHWARAJ,</a:t>
            </a:r>
          </a:p>
          <a:p>
            <a:r>
              <a:rPr lang="en-US" dirty="0"/>
              <a:t>   PROFESSOR,</a:t>
            </a:r>
          </a:p>
          <a:p>
            <a:r>
              <a:rPr lang="en-US" dirty="0"/>
              <a:t>  DEPT OF MCA.</a:t>
            </a:r>
          </a:p>
          <a:p>
            <a:endParaRPr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F78FA4C5-A206-D8CE-ACC2-D315917CB597}"/>
              </a:ext>
            </a:extLst>
          </p:cNvPr>
          <p:cNvSpPr txBox="1">
            <a:spLocks/>
          </p:cNvSpPr>
          <p:nvPr/>
        </p:nvSpPr>
        <p:spPr bwMode="white">
          <a:xfrm>
            <a:off x="7924800" y="4343400"/>
            <a:ext cx="3886200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sz="20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     EXTERNAL GUIDE:</a:t>
            </a:r>
          </a:p>
          <a:p>
            <a:r>
              <a:rPr lang="en-US" dirty="0"/>
              <a:t>    ABHINAV KUMAR ABHAY,</a:t>
            </a:r>
          </a:p>
          <a:p>
            <a:r>
              <a:rPr lang="en-US" dirty="0"/>
              <a:t>    SOFTWARE DEVELOPER,</a:t>
            </a:r>
          </a:p>
          <a:p>
            <a:r>
              <a:rPr lang="en-US" dirty="0"/>
              <a:t>K-AKA TECHNOLOGY SERVICES.</a:t>
            </a:r>
          </a:p>
          <a:p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D41B5883-DC2C-4E5A-739A-034E87922CEF}"/>
              </a:ext>
            </a:extLst>
          </p:cNvPr>
          <p:cNvSpPr txBox="1">
            <a:spLocks/>
          </p:cNvSpPr>
          <p:nvPr/>
        </p:nvSpPr>
        <p:spPr bwMode="white">
          <a:xfrm>
            <a:off x="3486705" y="3811480"/>
            <a:ext cx="38862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sz="20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K-AKA TECHNOLOGY SERVICES</a:t>
            </a:r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423" y="320994"/>
            <a:ext cx="9144000" cy="762000"/>
          </a:xfrm>
        </p:spPr>
        <p:txBody>
          <a:bodyPr/>
          <a:lstStyle/>
          <a:p>
            <a:r>
              <a:rPr lang="es" sz="3200" dirty="0"/>
              <a:t>	 LOGIN WITH INVALID CREDENTIALS</a:t>
            </a:r>
            <a:endParaRPr dirty="0"/>
          </a:p>
        </p:txBody>
      </p:sp>
      <p:cxnSp>
        <p:nvCxnSpPr>
          <p:cNvPr id="6" name="Google Shape;257;p23">
            <a:extLst>
              <a:ext uri="{FF2B5EF4-FFF2-40B4-BE49-F238E27FC236}">
                <a16:creationId xmlns:a16="http://schemas.microsoft.com/office/drawing/2014/main" id="{60C460B2-75F7-4960-4EBE-50B56F653A63}"/>
              </a:ext>
            </a:extLst>
          </p:cNvPr>
          <p:cNvCxnSpPr>
            <a:cxnSpLocks/>
          </p:cNvCxnSpPr>
          <p:nvPr/>
        </p:nvCxnSpPr>
        <p:spPr>
          <a:xfrm>
            <a:off x="1320923" y="1060673"/>
            <a:ext cx="9525000" cy="0"/>
          </a:xfrm>
          <a:prstGeom prst="straightConnector1">
            <a:avLst/>
          </a:prstGeom>
          <a:noFill/>
          <a:ln w="9525" cap="flat" cmpd="sng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42477E67-FDC1-5B2A-FB67-30D5CD905F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219200"/>
            <a:ext cx="8458200" cy="4578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833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423" y="320994"/>
            <a:ext cx="9144000" cy="762000"/>
          </a:xfrm>
        </p:spPr>
        <p:txBody>
          <a:bodyPr/>
          <a:lstStyle/>
          <a:p>
            <a:r>
              <a:rPr lang="es" sz="3200" dirty="0"/>
              <a:t>	    			SIGNUP</a:t>
            </a:r>
            <a:endParaRPr dirty="0"/>
          </a:p>
        </p:txBody>
      </p:sp>
      <p:cxnSp>
        <p:nvCxnSpPr>
          <p:cNvPr id="6" name="Google Shape;257;p23">
            <a:extLst>
              <a:ext uri="{FF2B5EF4-FFF2-40B4-BE49-F238E27FC236}">
                <a16:creationId xmlns:a16="http://schemas.microsoft.com/office/drawing/2014/main" id="{60C460B2-75F7-4960-4EBE-50B56F653A63}"/>
              </a:ext>
            </a:extLst>
          </p:cNvPr>
          <p:cNvCxnSpPr>
            <a:cxnSpLocks/>
          </p:cNvCxnSpPr>
          <p:nvPr/>
        </p:nvCxnSpPr>
        <p:spPr>
          <a:xfrm>
            <a:off x="1320923" y="1060673"/>
            <a:ext cx="9525000" cy="0"/>
          </a:xfrm>
          <a:prstGeom prst="straightConnector1">
            <a:avLst/>
          </a:prstGeom>
          <a:noFill/>
          <a:ln w="9525" cap="flat" cmpd="sng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0239FF67-78E6-41D4-0E78-A2317A8512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219200"/>
            <a:ext cx="8458200" cy="4578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896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423" y="320994"/>
            <a:ext cx="9144000" cy="762000"/>
          </a:xfrm>
        </p:spPr>
        <p:txBody>
          <a:bodyPr/>
          <a:lstStyle/>
          <a:p>
            <a:r>
              <a:rPr lang="es" sz="3200" dirty="0"/>
              <a:t>	    GENERATING RANDOM PASSWORD</a:t>
            </a:r>
            <a:endParaRPr dirty="0"/>
          </a:p>
        </p:txBody>
      </p:sp>
      <p:cxnSp>
        <p:nvCxnSpPr>
          <p:cNvPr id="6" name="Google Shape;257;p23">
            <a:extLst>
              <a:ext uri="{FF2B5EF4-FFF2-40B4-BE49-F238E27FC236}">
                <a16:creationId xmlns:a16="http://schemas.microsoft.com/office/drawing/2014/main" id="{60C460B2-75F7-4960-4EBE-50B56F653A63}"/>
              </a:ext>
            </a:extLst>
          </p:cNvPr>
          <p:cNvCxnSpPr>
            <a:cxnSpLocks/>
          </p:cNvCxnSpPr>
          <p:nvPr/>
        </p:nvCxnSpPr>
        <p:spPr>
          <a:xfrm>
            <a:off x="1320923" y="1060673"/>
            <a:ext cx="9525000" cy="0"/>
          </a:xfrm>
          <a:prstGeom prst="straightConnector1">
            <a:avLst/>
          </a:prstGeom>
          <a:noFill/>
          <a:ln w="9525" cap="flat" cmpd="sng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9BCCE5D2-752E-25FF-B971-B0A3DA9C5F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219200"/>
            <a:ext cx="8458200" cy="4578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106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423" y="320994"/>
            <a:ext cx="9144000" cy="762000"/>
          </a:xfrm>
        </p:spPr>
        <p:txBody>
          <a:bodyPr/>
          <a:lstStyle/>
          <a:p>
            <a:r>
              <a:rPr lang="es" sz="3200" dirty="0"/>
              <a:t>				DASHBOARD</a:t>
            </a:r>
            <a:endParaRPr dirty="0"/>
          </a:p>
        </p:txBody>
      </p:sp>
      <p:cxnSp>
        <p:nvCxnSpPr>
          <p:cNvPr id="6" name="Google Shape;257;p23">
            <a:extLst>
              <a:ext uri="{FF2B5EF4-FFF2-40B4-BE49-F238E27FC236}">
                <a16:creationId xmlns:a16="http://schemas.microsoft.com/office/drawing/2014/main" id="{60C460B2-75F7-4960-4EBE-50B56F653A63}"/>
              </a:ext>
            </a:extLst>
          </p:cNvPr>
          <p:cNvCxnSpPr>
            <a:cxnSpLocks/>
          </p:cNvCxnSpPr>
          <p:nvPr/>
        </p:nvCxnSpPr>
        <p:spPr>
          <a:xfrm>
            <a:off x="1320923" y="1060673"/>
            <a:ext cx="9525000" cy="0"/>
          </a:xfrm>
          <a:prstGeom prst="straightConnector1">
            <a:avLst/>
          </a:prstGeom>
          <a:noFill/>
          <a:ln w="9525" cap="flat" cmpd="sng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CB0FE3EE-813D-CDC9-2918-30BA39A42E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219200"/>
            <a:ext cx="8458200" cy="4578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957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423" y="320994"/>
            <a:ext cx="9144000" cy="762000"/>
          </a:xfrm>
        </p:spPr>
        <p:txBody>
          <a:bodyPr/>
          <a:lstStyle/>
          <a:p>
            <a:r>
              <a:rPr lang="es" sz="3200" dirty="0"/>
              <a:t>		CAPTURE CRIMINAL IMAGE</a:t>
            </a:r>
            <a:endParaRPr dirty="0"/>
          </a:p>
        </p:txBody>
      </p:sp>
      <p:cxnSp>
        <p:nvCxnSpPr>
          <p:cNvPr id="6" name="Google Shape;257;p23">
            <a:extLst>
              <a:ext uri="{FF2B5EF4-FFF2-40B4-BE49-F238E27FC236}">
                <a16:creationId xmlns:a16="http://schemas.microsoft.com/office/drawing/2014/main" id="{60C460B2-75F7-4960-4EBE-50B56F653A63}"/>
              </a:ext>
            </a:extLst>
          </p:cNvPr>
          <p:cNvCxnSpPr>
            <a:cxnSpLocks/>
          </p:cNvCxnSpPr>
          <p:nvPr/>
        </p:nvCxnSpPr>
        <p:spPr>
          <a:xfrm>
            <a:off x="1320923" y="1060673"/>
            <a:ext cx="9525000" cy="0"/>
          </a:xfrm>
          <a:prstGeom prst="straightConnector1">
            <a:avLst/>
          </a:prstGeom>
          <a:noFill/>
          <a:ln w="9525" cap="flat" cmpd="sng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DEE7D6BE-9502-D4B2-5152-F1933E2071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219200"/>
            <a:ext cx="8458200" cy="4578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2952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423" y="320994"/>
            <a:ext cx="9144000" cy="762000"/>
          </a:xfrm>
        </p:spPr>
        <p:txBody>
          <a:bodyPr/>
          <a:lstStyle/>
          <a:p>
            <a:r>
              <a:rPr lang="es" sz="3200" dirty="0"/>
              <a:t>		  SCAN CRIMINAL IMAGE</a:t>
            </a:r>
            <a:endParaRPr dirty="0"/>
          </a:p>
        </p:txBody>
      </p:sp>
      <p:cxnSp>
        <p:nvCxnSpPr>
          <p:cNvPr id="6" name="Google Shape;257;p23">
            <a:extLst>
              <a:ext uri="{FF2B5EF4-FFF2-40B4-BE49-F238E27FC236}">
                <a16:creationId xmlns:a16="http://schemas.microsoft.com/office/drawing/2014/main" id="{60C460B2-75F7-4960-4EBE-50B56F653A63}"/>
              </a:ext>
            </a:extLst>
          </p:cNvPr>
          <p:cNvCxnSpPr>
            <a:cxnSpLocks/>
          </p:cNvCxnSpPr>
          <p:nvPr/>
        </p:nvCxnSpPr>
        <p:spPr>
          <a:xfrm>
            <a:off x="1320923" y="1060673"/>
            <a:ext cx="9525000" cy="0"/>
          </a:xfrm>
          <a:prstGeom prst="straightConnector1">
            <a:avLst/>
          </a:prstGeom>
          <a:noFill/>
          <a:ln w="9525" cap="flat" cmpd="sng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414651EB-A23F-64AC-1468-748739FA8C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219200"/>
            <a:ext cx="8458200" cy="4578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1250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423" y="320994"/>
            <a:ext cx="9144000" cy="762000"/>
          </a:xfrm>
        </p:spPr>
        <p:txBody>
          <a:bodyPr/>
          <a:lstStyle/>
          <a:p>
            <a:r>
              <a:rPr lang="es" sz="3200" dirty="0"/>
              <a:t>		 UPLOAD CRIMINAL IMAGE</a:t>
            </a:r>
            <a:endParaRPr dirty="0"/>
          </a:p>
        </p:txBody>
      </p:sp>
      <p:cxnSp>
        <p:nvCxnSpPr>
          <p:cNvPr id="6" name="Google Shape;257;p23">
            <a:extLst>
              <a:ext uri="{FF2B5EF4-FFF2-40B4-BE49-F238E27FC236}">
                <a16:creationId xmlns:a16="http://schemas.microsoft.com/office/drawing/2014/main" id="{60C460B2-75F7-4960-4EBE-50B56F653A63}"/>
              </a:ext>
            </a:extLst>
          </p:cNvPr>
          <p:cNvCxnSpPr>
            <a:cxnSpLocks/>
          </p:cNvCxnSpPr>
          <p:nvPr/>
        </p:nvCxnSpPr>
        <p:spPr>
          <a:xfrm>
            <a:off x="1320923" y="1060673"/>
            <a:ext cx="9525000" cy="0"/>
          </a:xfrm>
          <a:prstGeom prst="straightConnector1">
            <a:avLst/>
          </a:prstGeom>
          <a:noFill/>
          <a:ln w="9525" cap="flat" cmpd="sng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184A7D75-9CA3-61CD-C34D-D2BBC7B031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219202"/>
            <a:ext cx="8458200" cy="4578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6693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423" y="320994"/>
            <a:ext cx="9144000" cy="762000"/>
          </a:xfrm>
        </p:spPr>
        <p:txBody>
          <a:bodyPr/>
          <a:lstStyle/>
          <a:p>
            <a:r>
              <a:rPr lang="es" sz="3200" dirty="0"/>
              <a:t>	 IMAGE </a:t>
            </a:r>
            <a:r>
              <a:rPr lang="en-US" sz="3200" dirty="0"/>
              <a:t>UPLOADED SUCCESSFULLY </a:t>
            </a:r>
            <a:endParaRPr dirty="0"/>
          </a:p>
        </p:txBody>
      </p:sp>
      <p:cxnSp>
        <p:nvCxnSpPr>
          <p:cNvPr id="6" name="Google Shape;257;p23">
            <a:extLst>
              <a:ext uri="{FF2B5EF4-FFF2-40B4-BE49-F238E27FC236}">
                <a16:creationId xmlns:a16="http://schemas.microsoft.com/office/drawing/2014/main" id="{60C460B2-75F7-4960-4EBE-50B56F653A63}"/>
              </a:ext>
            </a:extLst>
          </p:cNvPr>
          <p:cNvCxnSpPr>
            <a:cxnSpLocks/>
          </p:cNvCxnSpPr>
          <p:nvPr/>
        </p:nvCxnSpPr>
        <p:spPr>
          <a:xfrm>
            <a:off x="1320923" y="1060673"/>
            <a:ext cx="9525000" cy="0"/>
          </a:xfrm>
          <a:prstGeom prst="straightConnector1">
            <a:avLst/>
          </a:prstGeom>
          <a:noFill/>
          <a:ln w="9525" cap="flat" cmpd="sng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FAFE9670-D6B8-BD90-F29C-D543DA86F7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219201"/>
            <a:ext cx="8458200" cy="4578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5972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423" y="320994"/>
            <a:ext cx="9144000" cy="762000"/>
          </a:xfrm>
        </p:spPr>
        <p:txBody>
          <a:bodyPr/>
          <a:lstStyle/>
          <a:p>
            <a:r>
              <a:rPr lang="es" sz="3200" dirty="0"/>
              <a:t>		 SCAN CRIMINAL IMAGE</a:t>
            </a:r>
            <a:endParaRPr dirty="0"/>
          </a:p>
        </p:txBody>
      </p:sp>
      <p:cxnSp>
        <p:nvCxnSpPr>
          <p:cNvPr id="6" name="Google Shape;257;p23">
            <a:extLst>
              <a:ext uri="{FF2B5EF4-FFF2-40B4-BE49-F238E27FC236}">
                <a16:creationId xmlns:a16="http://schemas.microsoft.com/office/drawing/2014/main" id="{60C460B2-75F7-4960-4EBE-50B56F653A63}"/>
              </a:ext>
            </a:extLst>
          </p:cNvPr>
          <p:cNvCxnSpPr>
            <a:cxnSpLocks/>
          </p:cNvCxnSpPr>
          <p:nvPr/>
        </p:nvCxnSpPr>
        <p:spPr>
          <a:xfrm>
            <a:off x="1320923" y="1060673"/>
            <a:ext cx="9525000" cy="0"/>
          </a:xfrm>
          <a:prstGeom prst="straightConnector1">
            <a:avLst/>
          </a:prstGeom>
          <a:noFill/>
          <a:ln w="9525" cap="flat" cmpd="sng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ED0BD6A4-791A-487B-0AFE-01322EEEF8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219201"/>
            <a:ext cx="8458200" cy="4578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8865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423" y="320994"/>
            <a:ext cx="9144000" cy="762000"/>
          </a:xfrm>
        </p:spPr>
        <p:txBody>
          <a:bodyPr/>
          <a:lstStyle/>
          <a:p>
            <a:r>
              <a:rPr lang="es" sz="3200" dirty="0"/>
              <a:t>		 </a:t>
            </a:r>
            <a:r>
              <a:rPr lang="en-US" sz="3200" dirty="0"/>
              <a:t>STATE CRIME DETAILS</a:t>
            </a:r>
            <a:endParaRPr dirty="0"/>
          </a:p>
        </p:txBody>
      </p:sp>
      <p:cxnSp>
        <p:nvCxnSpPr>
          <p:cNvPr id="6" name="Google Shape;257;p23">
            <a:extLst>
              <a:ext uri="{FF2B5EF4-FFF2-40B4-BE49-F238E27FC236}">
                <a16:creationId xmlns:a16="http://schemas.microsoft.com/office/drawing/2014/main" id="{60C460B2-75F7-4960-4EBE-50B56F653A63}"/>
              </a:ext>
            </a:extLst>
          </p:cNvPr>
          <p:cNvCxnSpPr>
            <a:cxnSpLocks/>
          </p:cNvCxnSpPr>
          <p:nvPr/>
        </p:nvCxnSpPr>
        <p:spPr>
          <a:xfrm>
            <a:off x="1320923" y="1060673"/>
            <a:ext cx="9525000" cy="0"/>
          </a:xfrm>
          <a:prstGeom prst="straightConnector1">
            <a:avLst/>
          </a:prstGeom>
          <a:noFill/>
          <a:ln w="9525" cap="flat" cmpd="sng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026561F9-1E6F-0161-D279-A93A292BBB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99" y="1219200"/>
            <a:ext cx="8458201" cy="4578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819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PRESENTATION OUTLINE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Organization / Company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department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performed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Reflection notes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cxnSp>
        <p:nvCxnSpPr>
          <p:cNvPr id="4" name="Google Shape;257;p23">
            <a:extLst>
              <a:ext uri="{FF2B5EF4-FFF2-40B4-BE49-F238E27FC236}">
                <a16:creationId xmlns:a16="http://schemas.microsoft.com/office/drawing/2014/main" id="{DD170652-2B3B-36BE-5E09-DCD280C439ED}"/>
              </a:ext>
            </a:extLst>
          </p:cNvPr>
          <p:cNvCxnSpPr>
            <a:cxnSpLocks/>
          </p:cNvCxnSpPr>
          <p:nvPr/>
        </p:nvCxnSpPr>
        <p:spPr>
          <a:xfrm>
            <a:off x="1219200" y="1584537"/>
            <a:ext cx="9525000" cy="0"/>
          </a:xfrm>
          <a:prstGeom prst="straightConnector1">
            <a:avLst/>
          </a:prstGeom>
          <a:noFill/>
          <a:ln w="9525" cap="flat" cmpd="sng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423" y="320994"/>
            <a:ext cx="9144000" cy="762000"/>
          </a:xfrm>
        </p:spPr>
        <p:txBody>
          <a:bodyPr/>
          <a:lstStyle/>
          <a:p>
            <a:r>
              <a:rPr lang="es" sz="3200" dirty="0"/>
              <a:t>	 DISPLAYING </a:t>
            </a:r>
            <a:r>
              <a:rPr lang="en-US" sz="3200" dirty="0"/>
              <a:t>STATE CRIME DETAILS</a:t>
            </a:r>
            <a:endParaRPr dirty="0"/>
          </a:p>
        </p:txBody>
      </p:sp>
      <p:cxnSp>
        <p:nvCxnSpPr>
          <p:cNvPr id="6" name="Google Shape;257;p23">
            <a:extLst>
              <a:ext uri="{FF2B5EF4-FFF2-40B4-BE49-F238E27FC236}">
                <a16:creationId xmlns:a16="http://schemas.microsoft.com/office/drawing/2014/main" id="{60C460B2-75F7-4960-4EBE-50B56F653A63}"/>
              </a:ext>
            </a:extLst>
          </p:cNvPr>
          <p:cNvCxnSpPr>
            <a:cxnSpLocks/>
          </p:cNvCxnSpPr>
          <p:nvPr/>
        </p:nvCxnSpPr>
        <p:spPr>
          <a:xfrm>
            <a:off x="1320923" y="1060673"/>
            <a:ext cx="9525000" cy="0"/>
          </a:xfrm>
          <a:prstGeom prst="straightConnector1">
            <a:avLst/>
          </a:prstGeom>
          <a:noFill/>
          <a:ln w="9525" cap="flat" cmpd="sng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25BDF05A-309B-0A34-B3B5-335ADF66DA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219200"/>
            <a:ext cx="8458200" cy="4578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8373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423" y="320994"/>
            <a:ext cx="9144000" cy="762000"/>
          </a:xfrm>
        </p:spPr>
        <p:txBody>
          <a:bodyPr/>
          <a:lstStyle/>
          <a:p>
            <a:r>
              <a:rPr lang="es" sz="3200" dirty="0"/>
              <a:t>		  </a:t>
            </a:r>
            <a:r>
              <a:rPr lang="en-US" sz="3200" dirty="0"/>
              <a:t>STATE CRIME RATIO</a:t>
            </a:r>
            <a:endParaRPr dirty="0"/>
          </a:p>
        </p:txBody>
      </p:sp>
      <p:cxnSp>
        <p:nvCxnSpPr>
          <p:cNvPr id="6" name="Google Shape;257;p23">
            <a:extLst>
              <a:ext uri="{FF2B5EF4-FFF2-40B4-BE49-F238E27FC236}">
                <a16:creationId xmlns:a16="http://schemas.microsoft.com/office/drawing/2014/main" id="{60C460B2-75F7-4960-4EBE-50B56F653A63}"/>
              </a:ext>
            </a:extLst>
          </p:cNvPr>
          <p:cNvCxnSpPr>
            <a:cxnSpLocks/>
          </p:cNvCxnSpPr>
          <p:nvPr/>
        </p:nvCxnSpPr>
        <p:spPr>
          <a:xfrm>
            <a:off x="1320923" y="1060673"/>
            <a:ext cx="9525000" cy="0"/>
          </a:xfrm>
          <a:prstGeom prst="straightConnector1">
            <a:avLst/>
          </a:prstGeom>
          <a:noFill/>
          <a:ln w="9525" cap="flat" cmpd="sng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34093627-B3F6-1F60-0E2B-31C4FA6351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219200"/>
            <a:ext cx="8458200" cy="4578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4402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423" y="320994"/>
            <a:ext cx="9144000" cy="762000"/>
          </a:xfrm>
        </p:spPr>
        <p:txBody>
          <a:bodyPr/>
          <a:lstStyle/>
          <a:p>
            <a:r>
              <a:rPr lang="es" sz="3200" dirty="0"/>
              <a:t>   DISPLAYING </a:t>
            </a:r>
            <a:r>
              <a:rPr lang="en-US" sz="3200" dirty="0"/>
              <a:t>STATE CRIME RATIO GRAPH</a:t>
            </a:r>
            <a:endParaRPr dirty="0"/>
          </a:p>
        </p:txBody>
      </p:sp>
      <p:cxnSp>
        <p:nvCxnSpPr>
          <p:cNvPr id="6" name="Google Shape;257;p23">
            <a:extLst>
              <a:ext uri="{FF2B5EF4-FFF2-40B4-BE49-F238E27FC236}">
                <a16:creationId xmlns:a16="http://schemas.microsoft.com/office/drawing/2014/main" id="{60C460B2-75F7-4960-4EBE-50B56F653A63}"/>
              </a:ext>
            </a:extLst>
          </p:cNvPr>
          <p:cNvCxnSpPr>
            <a:cxnSpLocks/>
          </p:cNvCxnSpPr>
          <p:nvPr/>
        </p:nvCxnSpPr>
        <p:spPr>
          <a:xfrm>
            <a:off x="1320923" y="1060673"/>
            <a:ext cx="9525000" cy="0"/>
          </a:xfrm>
          <a:prstGeom prst="straightConnector1">
            <a:avLst/>
          </a:prstGeom>
          <a:noFill/>
          <a:ln w="9525" cap="flat" cmpd="sng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224E481F-986C-86DC-F78A-171671A519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219200"/>
            <a:ext cx="8458200" cy="4578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3922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7"/>
          <p:cNvSpPr/>
          <p:nvPr/>
        </p:nvSpPr>
        <p:spPr>
          <a:xfrm rot="-3173578">
            <a:off x="3931336" y="849251"/>
            <a:ext cx="1007456" cy="1165612"/>
          </a:xfrm>
          <a:custGeom>
            <a:avLst/>
            <a:gdLst/>
            <a:ahLst/>
            <a:cxnLst/>
            <a:rect l="l" t="t" r="r" b="b"/>
            <a:pathLst>
              <a:path w="23601" h="27306" fill="none" extrusionOk="0">
                <a:moveTo>
                  <a:pt x="7583" y="1747"/>
                </a:moveTo>
                <a:cubicBezTo>
                  <a:pt x="16316" y="0"/>
                  <a:pt x="23600" y="8392"/>
                  <a:pt x="20704" y="16784"/>
                </a:cubicBezTo>
                <a:cubicBezTo>
                  <a:pt x="17807" y="25218"/>
                  <a:pt x="6859" y="27306"/>
                  <a:pt x="1108" y="20533"/>
                </a:cubicBezTo>
                <a:cubicBezTo>
                  <a:pt x="682" y="20064"/>
                  <a:pt x="299" y="19553"/>
                  <a:pt x="1" y="18999"/>
                </a:cubicBezTo>
              </a:path>
            </a:pathLst>
          </a:custGeom>
          <a:solidFill>
            <a:schemeClr val="accent1"/>
          </a:solidFill>
          <a:ln w="13850" cap="rnd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48FFD5"/>
              </a:solidFill>
            </a:endParaRPr>
          </a:p>
        </p:txBody>
      </p:sp>
      <p:sp>
        <p:nvSpPr>
          <p:cNvPr id="378" name="Google Shape;378;p27"/>
          <p:cNvSpPr/>
          <p:nvPr/>
        </p:nvSpPr>
        <p:spPr>
          <a:xfrm>
            <a:off x="7712959" y="4942673"/>
            <a:ext cx="1831823" cy="1484959"/>
          </a:xfrm>
          <a:custGeom>
            <a:avLst/>
            <a:gdLst/>
            <a:ahLst/>
            <a:cxnLst/>
            <a:rect l="l" t="t" r="r" b="b"/>
            <a:pathLst>
              <a:path w="25645" h="20789" fill="none" extrusionOk="0">
                <a:moveTo>
                  <a:pt x="23472" y="5709"/>
                </a:moveTo>
                <a:cubicBezTo>
                  <a:pt x="25645" y="13547"/>
                  <a:pt x="18488" y="20789"/>
                  <a:pt x="10608" y="18744"/>
                </a:cubicBezTo>
                <a:cubicBezTo>
                  <a:pt x="2684" y="16657"/>
                  <a:pt x="1" y="6859"/>
                  <a:pt x="5752" y="1066"/>
                </a:cubicBezTo>
                <a:cubicBezTo>
                  <a:pt x="6092" y="683"/>
                  <a:pt x="6518" y="299"/>
                  <a:pt x="6944" y="1"/>
                </a:cubicBezTo>
              </a:path>
            </a:pathLst>
          </a:custGeom>
          <a:solidFill>
            <a:schemeClr val="accent1"/>
          </a:solidFill>
          <a:ln w="13850" cap="rnd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79" name="Google Shape;379;p27"/>
          <p:cNvSpPr/>
          <p:nvPr/>
        </p:nvSpPr>
        <p:spPr>
          <a:xfrm>
            <a:off x="48471" y="3408908"/>
            <a:ext cx="3417368" cy="3413536"/>
          </a:xfrm>
          <a:custGeom>
            <a:avLst/>
            <a:gdLst/>
            <a:ahLst/>
            <a:cxnLst/>
            <a:rect l="l" t="t" r="r" b="b"/>
            <a:pathLst>
              <a:path w="39235" h="39191" fill="none" extrusionOk="0">
                <a:moveTo>
                  <a:pt x="37487" y="27817"/>
                </a:moveTo>
                <a:lnTo>
                  <a:pt x="39234" y="20661"/>
                </a:lnTo>
                <a:lnTo>
                  <a:pt x="34719" y="19511"/>
                </a:lnTo>
                <a:cubicBezTo>
                  <a:pt x="34676" y="18062"/>
                  <a:pt x="34420" y="16614"/>
                  <a:pt x="33952" y="15251"/>
                </a:cubicBezTo>
                <a:lnTo>
                  <a:pt x="38041" y="12780"/>
                </a:lnTo>
                <a:lnTo>
                  <a:pt x="34250" y="6475"/>
                </a:lnTo>
                <a:lnTo>
                  <a:pt x="30075" y="8989"/>
                </a:lnTo>
                <a:cubicBezTo>
                  <a:pt x="29053" y="8009"/>
                  <a:pt x="27903" y="7157"/>
                  <a:pt x="26668" y="6475"/>
                </a:cubicBezTo>
                <a:lnTo>
                  <a:pt x="27860" y="1747"/>
                </a:lnTo>
                <a:lnTo>
                  <a:pt x="20704" y="1"/>
                </a:lnTo>
                <a:lnTo>
                  <a:pt x="19554" y="4601"/>
                </a:lnTo>
                <a:cubicBezTo>
                  <a:pt x="18105" y="4601"/>
                  <a:pt x="16657" y="4772"/>
                  <a:pt x="15294" y="5155"/>
                </a:cubicBezTo>
                <a:lnTo>
                  <a:pt x="12866" y="1108"/>
                </a:lnTo>
                <a:lnTo>
                  <a:pt x="6518" y="4942"/>
                </a:lnTo>
                <a:lnTo>
                  <a:pt x="8819" y="8776"/>
                </a:lnTo>
                <a:cubicBezTo>
                  <a:pt x="7711" y="9841"/>
                  <a:pt x="6774" y="11033"/>
                  <a:pt x="6007" y="12354"/>
                </a:cubicBezTo>
                <a:lnTo>
                  <a:pt x="1790" y="11289"/>
                </a:lnTo>
                <a:lnTo>
                  <a:pt x="1" y="18531"/>
                </a:lnTo>
                <a:lnTo>
                  <a:pt x="3963" y="19511"/>
                </a:lnTo>
                <a:cubicBezTo>
                  <a:pt x="3920" y="21129"/>
                  <a:pt x="4133" y="22748"/>
                  <a:pt x="4602" y="24282"/>
                </a:cubicBezTo>
                <a:lnTo>
                  <a:pt x="1194" y="26326"/>
                </a:lnTo>
                <a:lnTo>
                  <a:pt x="4985" y="32673"/>
                </a:lnTo>
                <a:lnTo>
                  <a:pt x="8308" y="30671"/>
                </a:lnTo>
                <a:cubicBezTo>
                  <a:pt x="9458" y="31907"/>
                  <a:pt x="10821" y="32886"/>
                  <a:pt x="12312" y="33653"/>
                </a:cubicBezTo>
                <a:lnTo>
                  <a:pt x="11375" y="37402"/>
                </a:lnTo>
                <a:lnTo>
                  <a:pt x="18574" y="39191"/>
                </a:lnTo>
                <a:lnTo>
                  <a:pt x="19511" y="35357"/>
                </a:lnTo>
                <a:cubicBezTo>
                  <a:pt x="21130" y="35357"/>
                  <a:pt x="22748" y="35059"/>
                  <a:pt x="24325" y="34548"/>
                </a:cubicBezTo>
                <a:lnTo>
                  <a:pt x="26412" y="37998"/>
                </a:lnTo>
                <a:lnTo>
                  <a:pt x="32716" y="34164"/>
                </a:lnTo>
                <a:lnTo>
                  <a:pt x="30544" y="30543"/>
                </a:lnTo>
                <a:cubicBezTo>
                  <a:pt x="31609" y="29393"/>
                  <a:pt x="32503" y="28115"/>
                  <a:pt x="33185" y="26710"/>
                </a:cubicBezTo>
                <a:close/>
                <a:moveTo>
                  <a:pt x="26242" y="23430"/>
                </a:moveTo>
                <a:cubicBezTo>
                  <a:pt x="25986" y="23898"/>
                  <a:pt x="25688" y="24367"/>
                  <a:pt x="25347" y="24793"/>
                </a:cubicBezTo>
                <a:cubicBezTo>
                  <a:pt x="22961" y="27902"/>
                  <a:pt x="18574" y="28627"/>
                  <a:pt x="15294" y="26497"/>
                </a:cubicBezTo>
                <a:cubicBezTo>
                  <a:pt x="14953" y="26284"/>
                  <a:pt x="14612" y="26028"/>
                  <a:pt x="14271" y="25730"/>
                </a:cubicBezTo>
                <a:cubicBezTo>
                  <a:pt x="12993" y="24622"/>
                  <a:pt x="12141" y="23131"/>
                  <a:pt x="11843" y="21470"/>
                </a:cubicBezTo>
                <a:cubicBezTo>
                  <a:pt x="11715" y="21001"/>
                  <a:pt x="11673" y="20490"/>
                  <a:pt x="11673" y="20022"/>
                </a:cubicBezTo>
                <a:cubicBezTo>
                  <a:pt x="11673" y="19383"/>
                  <a:pt x="11758" y="18744"/>
                  <a:pt x="11886" y="18147"/>
                </a:cubicBezTo>
                <a:cubicBezTo>
                  <a:pt x="13036" y="13249"/>
                  <a:pt x="18574" y="10778"/>
                  <a:pt x="23004" y="13249"/>
                </a:cubicBezTo>
                <a:cubicBezTo>
                  <a:pt x="23600" y="13589"/>
                  <a:pt x="24197" y="14015"/>
                  <a:pt x="24708" y="14484"/>
                </a:cubicBezTo>
                <a:cubicBezTo>
                  <a:pt x="26625" y="16401"/>
                  <a:pt x="27434" y="19212"/>
                  <a:pt x="26838" y="21853"/>
                </a:cubicBezTo>
                <a:cubicBezTo>
                  <a:pt x="26710" y="22407"/>
                  <a:pt x="26497" y="22918"/>
                  <a:pt x="26242" y="23430"/>
                </a:cubicBezTo>
                <a:close/>
              </a:path>
            </a:pathLst>
          </a:custGeom>
          <a:solidFill>
            <a:schemeClr val="accent1"/>
          </a:solidFill>
          <a:ln w="26625" cap="flat" cmpd="sng">
            <a:solidFill>
              <a:srgbClr val="92D050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48FFD5"/>
              </a:solidFill>
            </a:endParaRPr>
          </a:p>
        </p:txBody>
      </p:sp>
      <p:sp>
        <p:nvSpPr>
          <p:cNvPr id="380" name="Google Shape;380;p27"/>
          <p:cNvSpPr/>
          <p:nvPr/>
        </p:nvSpPr>
        <p:spPr>
          <a:xfrm>
            <a:off x="8135883" y="4976172"/>
            <a:ext cx="1116808" cy="1119808"/>
          </a:xfrm>
          <a:custGeom>
            <a:avLst/>
            <a:gdLst/>
            <a:ahLst/>
            <a:cxnLst/>
            <a:rect l="l" t="t" r="r" b="b"/>
            <a:pathLst>
              <a:path w="15635" h="15677" extrusionOk="0">
                <a:moveTo>
                  <a:pt x="7626" y="4942"/>
                </a:moveTo>
                <a:cubicBezTo>
                  <a:pt x="7882" y="4942"/>
                  <a:pt x="8137" y="4942"/>
                  <a:pt x="8393" y="5027"/>
                </a:cubicBezTo>
                <a:cubicBezTo>
                  <a:pt x="8648" y="5070"/>
                  <a:pt x="8861" y="5155"/>
                  <a:pt x="9032" y="5240"/>
                </a:cubicBezTo>
                <a:cubicBezTo>
                  <a:pt x="9287" y="5368"/>
                  <a:pt x="9500" y="5496"/>
                  <a:pt x="9671" y="5666"/>
                </a:cubicBezTo>
                <a:cubicBezTo>
                  <a:pt x="9884" y="5879"/>
                  <a:pt x="10097" y="6092"/>
                  <a:pt x="10225" y="6305"/>
                </a:cubicBezTo>
                <a:cubicBezTo>
                  <a:pt x="10523" y="6731"/>
                  <a:pt x="10693" y="7157"/>
                  <a:pt x="10736" y="7668"/>
                </a:cubicBezTo>
                <a:cubicBezTo>
                  <a:pt x="10778" y="7924"/>
                  <a:pt x="10778" y="8179"/>
                  <a:pt x="10736" y="8478"/>
                </a:cubicBezTo>
                <a:cubicBezTo>
                  <a:pt x="10693" y="8776"/>
                  <a:pt x="10608" y="9074"/>
                  <a:pt x="10480" y="9372"/>
                </a:cubicBezTo>
                <a:cubicBezTo>
                  <a:pt x="10352" y="9585"/>
                  <a:pt x="10225" y="9756"/>
                  <a:pt x="10097" y="9926"/>
                </a:cubicBezTo>
                <a:cubicBezTo>
                  <a:pt x="9926" y="10096"/>
                  <a:pt x="9799" y="10267"/>
                  <a:pt x="9628" y="10394"/>
                </a:cubicBezTo>
                <a:cubicBezTo>
                  <a:pt x="9117" y="10820"/>
                  <a:pt x="8521" y="11033"/>
                  <a:pt x="7882" y="11076"/>
                </a:cubicBezTo>
                <a:lnTo>
                  <a:pt x="7370" y="11076"/>
                </a:lnTo>
                <a:cubicBezTo>
                  <a:pt x="6689" y="11033"/>
                  <a:pt x="6007" y="10735"/>
                  <a:pt x="5539" y="10224"/>
                </a:cubicBezTo>
                <a:cubicBezTo>
                  <a:pt x="5411" y="10096"/>
                  <a:pt x="5326" y="9969"/>
                  <a:pt x="5198" y="9841"/>
                </a:cubicBezTo>
                <a:cubicBezTo>
                  <a:pt x="4815" y="9287"/>
                  <a:pt x="4602" y="8605"/>
                  <a:pt x="4602" y="7924"/>
                </a:cubicBezTo>
                <a:cubicBezTo>
                  <a:pt x="4602" y="7753"/>
                  <a:pt x="4644" y="7540"/>
                  <a:pt x="4687" y="7370"/>
                </a:cubicBezTo>
                <a:cubicBezTo>
                  <a:pt x="4729" y="7114"/>
                  <a:pt x="4815" y="6901"/>
                  <a:pt x="4942" y="6646"/>
                </a:cubicBezTo>
                <a:cubicBezTo>
                  <a:pt x="5070" y="6348"/>
                  <a:pt x="5283" y="6049"/>
                  <a:pt x="5581" y="5794"/>
                </a:cubicBezTo>
                <a:cubicBezTo>
                  <a:pt x="5709" y="5623"/>
                  <a:pt x="5880" y="5496"/>
                  <a:pt x="6093" y="5368"/>
                </a:cubicBezTo>
                <a:cubicBezTo>
                  <a:pt x="6561" y="5112"/>
                  <a:pt x="7072" y="4942"/>
                  <a:pt x="7626" y="4942"/>
                </a:cubicBezTo>
                <a:close/>
                <a:moveTo>
                  <a:pt x="6731" y="1"/>
                </a:moveTo>
                <a:lnTo>
                  <a:pt x="3920" y="938"/>
                </a:lnTo>
                <a:lnTo>
                  <a:pt x="4474" y="2684"/>
                </a:lnTo>
                <a:cubicBezTo>
                  <a:pt x="3963" y="2982"/>
                  <a:pt x="3494" y="3366"/>
                  <a:pt x="3068" y="3834"/>
                </a:cubicBezTo>
                <a:lnTo>
                  <a:pt x="1534" y="3068"/>
                </a:lnTo>
                <a:lnTo>
                  <a:pt x="214" y="5709"/>
                </a:lnTo>
                <a:lnTo>
                  <a:pt x="1662" y="6433"/>
                </a:lnTo>
                <a:cubicBezTo>
                  <a:pt x="1534" y="7072"/>
                  <a:pt x="1449" y="7753"/>
                  <a:pt x="1492" y="8392"/>
                </a:cubicBezTo>
                <a:lnTo>
                  <a:pt x="1" y="8904"/>
                </a:lnTo>
                <a:lnTo>
                  <a:pt x="938" y="11758"/>
                </a:lnTo>
                <a:lnTo>
                  <a:pt x="2429" y="11246"/>
                </a:lnTo>
                <a:cubicBezTo>
                  <a:pt x="2770" y="11800"/>
                  <a:pt x="3196" y="12311"/>
                  <a:pt x="3750" y="12737"/>
                </a:cubicBezTo>
                <a:lnTo>
                  <a:pt x="3068" y="14143"/>
                </a:lnTo>
                <a:lnTo>
                  <a:pt x="5709" y="15464"/>
                </a:lnTo>
                <a:lnTo>
                  <a:pt x="6433" y="14015"/>
                </a:lnTo>
                <a:cubicBezTo>
                  <a:pt x="6859" y="14129"/>
                  <a:pt x="7285" y="14167"/>
                  <a:pt x="7724" y="14167"/>
                </a:cubicBezTo>
                <a:cubicBezTo>
                  <a:pt x="7943" y="14167"/>
                  <a:pt x="8166" y="14157"/>
                  <a:pt x="8393" y="14143"/>
                </a:cubicBezTo>
                <a:lnTo>
                  <a:pt x="8904" y="15677"/>
                </a:lnTo>
                <a:lnTo>
                  <a:pt x="11715" y="14697"/>
                </a:lnTo>
                <a:lnTo>
                  <a:pt x="11204" y="13121"/>
                </a:lnTo>
                <a:cubicBezTo>
                  <a:pt x="11715" y="12737"/>
                  <a:pt x="12184" y="12311"/>
                  <a:pt x="12567" y="11843"/>
                </a:cubicBezTo>
                <a:lnTo>
                  <a:pt x="14101" y="12610"/>
                </a:lnTo>
                <a:lnTo>
                  <a:pt x="15422" y="9926"/>
                </a:lnTo>
                <a:lnTo>
                  <a:pt x="13760" y="9117"/>
                </a:lnTo>
                <a:cubicBezTo>
                  <a:pt x="13845" y="8520"/>
                  <a:pt x="13888" y="7966"/>
                  <a:pt x="13845" y="7370"/>
                </a:cubicBezTo>
                <a:lnTo>
                  <a:pt x="15635" y="6774"/>
                </a:lnTo>
                <a:lnTo>
                  <a:pt x="14697" y="3920"/>
                </a:lnTo>
                <a:lnTo>
                  <a:pt x="12866" y="4559"/>
                </a:lnTo>
                <a:cubicBezTo>
                  <a:pt x="12525" y="4090"/>
                  <a:pt x="12141" y="3664"/>
                  <a:pt x="11715" y="3323"/>
                </a:cubicBezTo>
                <a:lnTo>
                  <a:pt x="12610" y="1534"/>
                </a:lnTo>
                <a:lnTo>
                  <a:pt x="9926" y="214"/>
                </a:lnTo>
                <a:lnTo>
                  <a:pt x="9074" y="1960"/>
                </a:lnTo>
                <a:cubicBezTo>
                  <a:pt x="8521" y="1832"/>
                  <a:pt x="7924" y="1790"/>
                  <a:pt x="7370" y="1790"/>
                </a:cubicBezTo>
                <a:lnTo>
                  <a:pt x="67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81" name="Google Shape;381;p27"/>
          <p:cNvSpPr/>
          <p:nvPr/>
        </p:nvSpPr>
        <p:spPr>
          <a:xfrm rot="-3173578">
            <a:off x="4042767" y="1150505"/>
            <a:ext cx="669204" cy="667369"/>
          </a:xfrm>
          <a:custGeom>
            <a:avLst/>
            <a:gdLst/>
            <a:ahLst/>
            <a:cxnLst/>
            <a:rect l="l" t="t" r="r" b="b"/>
            <a:pathLst>
              <a:path w="15677" h="15634" extrusionOk="0">
                <a:moveTo>
                  <a:pt x="7625" y="4899"/>
                </a:moveTo>
                <a:cubicBezTo>
                  <a:pt x="7924" y="4899"/>
                  <a:pt x="8179" y="4942"/>
                  <a:pt x="8435" y="4984"/>
                </a:cubicBezTo>
                <a:cubicBezTo>
                  <a:pt x="8648" y="5070"/>
                  <a:pt x="8861" y="5112"/>
                  <a:pt x="9074" y="5240"/>
                </a:cubicBezTo>
                <a:cubicBezTo>
                  <a:pt x="9287" y="5325"/>
                  <a:pt x="9500" y="5496"/>
                  <a:pt x="9713" y="5666"/>
                </a:cubicBezTo>
                <a:cubicBezTo>
                  <a:pt x="10309" y="6177"/>
                  <a:pt x="10650" y="6859"/>
                  <a:pt x="10778" y="7625"/>
                </a:cubicBezTo>
                <a:cubicBezTo>
                  <a:pt x="10778" y="7881"/>
                  <a:pt x="10778" y="8179"/>
                  <a:pt x="10778" y="8435"/>
                </a:cubicBezTo>
                <a:cubicBezTo>
                  <a:pt x="10735" y="8776"/>
                  <a:pt x="10650" y="9074"/>
                  <a:pt x="10480" y="9372"/>
                </a:cubicBezTo>
                <a:cubicBezTo>
                  <a:pt x="10394" y="9542"/>
                  <a:pt x="10267" y="9713"/>
                  <a:pt x="10139" y="9883"/>
                </a:cubicBezTo>
                <a:lnTo>
                  <a:pt x="10096" y="9926"/>
                </a:lnTo>
                <a:cubicBezTo>
                  <a:pt x="9968" y="10096"/>
                  <a:pt x="9798" y="10224"/>
                  <a:pt x="9628" y="10394"/>
                </a:cubicBezTo>
                <a:cubicBezTo>
                  <a:pt x="9159" y="10778"/>
                  <a:pt x="8520" y="11033"/>
                  <a:pt x="7924" y="11076"/>
                </a:cubicBezTo>
                <a:lnTo>
                  <a:pt x="7370" y="11076"/>
                </a:lnTo>
                <a:cubicBezTo>
                  <a:pt x="7029" y="11033"/>
                  <a:pt x="6688" y="10906"/>
                  <a:pt x="6348" y="10778"/>
                </a:cubicBezTo>
                <a:cubicBezTo>
                  <a:pt x="6049" y="10607"/>
                  <a:pt x="5794" y="10437"/>
                  <a:pt x="5581" y="10181"/>
                </a:cubicBezTo>
                <a:cubicBezTo>
                  <a:pt x="5453" y="10096"/>
                  <a:pt x="5325" y="9968"/>
                  <a:pt x="5240" y="9798"/>
                </a:cubicBezTo>
                <a:cubicBezTo>
                  <a:pt x="4814" y="9287"/>
                  <a:pt x="4601" y="8605"/>
                  <a:pt x="4644" y="7924"/>
                </a:cubicBezTo>
                <a:cubicBezTo>
                  <a:pt x="4644" y="7711"/>
                  <a:pt x="4644" y="7540"/>
                  <a:pt x="4686" y="7370"/>
                </a:cubicBezTo>
                <a:cubicBezTo>
                  <a:pt x="4771" y="7114"/>
                  <a:pt x="4857" y="6859"/>
                  <a:pt x="4942" y="6646"/>
                </a:cubicBezTo>
                <a:cubicBezTo>
                  <a:pt x="5112" y="6305"/>
                  <a:pt x="5325" y="6007"/>
                  <a:pt x="5581" y="5751"/>
                </a:cubicBezTo>
                <a:cubicBezTo>
                  <a:pt x="5751" y="5623"/>
                  <a:pt x="5922" y="5453"/>
                  <a:pt x="6135" y="5325"/>
                </a:cubicBezTo>
                <a:cubicBezTo>
                  <a:pt x="6560" y="5070"/>
                  <a:pt x="7114" y="4942"/>
                  <a:pt x="7625" y="4899"/>
                </a:cubicBezTo>
                <a:close/>
                <a:moveTo>
                  <a:pt x="6731" y="0"/>
                </a:moveTo>
                <a:lnTo>
                  <a:pt x="3919" y="938"/>
                </a:lnTo>
                <a:lnTo>
                  <a:pt x="4516" y="2641"/>
                </a:lnTo>
                <a:cubicBezTo>
                  <a:pt x="4005" y="2982"/>
                  <a:pt x="3493" y="3366"/>
                  <a:pt x="3110" y="3834"/>
                </a:cubicBezTo>
                <a:lnTo>
                  <a:pt x="1534" y="3067"/>
                </a:lnTo>
                <a:lnTo>
                  <a:pt x="213" y="5709"/>
                </a:lnTo>
                <a:lnTo>
                  <a:pt x="1704" y="6433"/>
                </a:lnTo>
                <a:cubicBezTo>
                  <a:pt x="1534" y="7072"/>
                  <a:pt x="1491" y="7711"/>
                  <a:pt x="1534" y="8392"/>
                </a:cubicBezTo>
                <a:lnTo>
                  <a:pt x="0" y="8903"/>
                </a:lnTo>
                <a:lnTo>
                  <a:pt x="980" y="11715"/>
                </a:lnTo>
                <a:lnTo>
                  <a:pt x="2428" y="11246"/>
                </a:lnTo>
                <a:cubicBezTo>
                  <a:pt x="2769" y="11800"/>
                  <a:pt x="3238" y="12311"/>
                  <a:pt x="3749" y="12737"/>
                </a:cubicBezTo>
                <a:lnTo>
                  <a:pt x="3067" y="14100"/>
                </a:lnTo>
                <a:lnTo>
                  <a:pt x="5709" y="15421"/>
                </a:lnTo>
                <a:lnTo>
                  <a:pt x="6433" y="14015"/>
                </a:lnTo>
                <a:cubicBezTo>
                  <a:pt x="6845" y="14098"/>
                  <a:pt x="7258" y="14145"/>
                  <a:pt x="7682" y="14145"/>
                </a:cubicBezTo>
                <a:cubicBezTo>
                  <a:pt x="7915" y="14145"/>
                  <a:pt x="8151" y="14131"/>
                  <a:pt x="8392" y="14100"/>
                </a:cubicBezTo>
                <a:lnTo>
                  <a:pt x="8903" y="15634"/>
                </a:lnTo>
                <a:lnTo>
                  <a:pt x="11758" y="14697"/>
                </a:lnTo>
                <a:lnTo>
                  <a:pt x="11204" y="13078"/>
                </a:lnTo>
                <a:cubicBezTo>
                  <a:pt x="11715" y="12737"/>
                  <a:pt x="12183" y="12311"/>
                  <a:pt x="12567" y="11800"/>
                </a:cubicBezTo>
                <a:lnTo>
                  <a:pt x="14143" y="12567"/>
                </a:lnTo>
                <a:lnTo>
                  <a:pt x="15464" y="9926"/>
                </a:lnTo>
                <a:lnTo>
                  <a:pt x="13760" y="9074"/>
                </a:lnTo>
                <a:cubicBezTo>
                  <a:pt x="13887" y="8520"/>
                  <a:pt x="13887" y="7924"/>
                  <a:pt x="13845" y="7327"/>
                </a:cubicBezTo>
                <a:lnTo>
                  <a:pt x="15677" y="6731"/>
                </a:lnTo>
                <a:lnTo>
                  <a:pt x="14697" y="3919"/>
                </a:lnTo>
                <a:lnTo>
                  <a:pt x="12865" y="4558"/>
                </a:lnTo>
                <a:cubicBezTo>
                  <a:pt x="12524" y="4090"/>
                  <a:pt x="12183" y="3664"/>
                  <a:pt x="11758" y="3280"/>
                </a:cubicBezTo>
                <a:lnTo>
                  <a:pt x="12609" y="1534"/>
                </a:lnTo>
                <a:lnTo>
                  <a:pt x="9926" y="213"/>
                </a:lnTo>
                <a:lnTo>
                  <a:pt x="9074" y="1917"/>
                </a:lnTo>
                <a:cubicBezTo>
                  <a:pt x="8658" y="1821"/>
                  <a:pt x="8219" y="1774"/>
                  <a:pt x="7792" y="1774"/>
                </a:cubicBezTo>
                <a:cubicBezTo>
                  <a:pt x="7649" y="1774"/>
                  <a:pt x="7508" y="1779"/>
                  <a:pt x="7370" y="1789"/>
                </a:cubicBezTo>
                <a:lnTo>
                  <a:pt x="67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48FFD5"/>
              </a:solidFill>
            </a:endParaRPr>
          </a:p>
        </p:txBody>
      </p:sp>
      <p:sp>
        <p:nvSpPr>
          <p:cNvPr id="382" name="Google Shape;382;p27"/>
          <p:cNvSpPr/>
          <p:nvPr/>
        </p:nvSpPr>
        <p:spPr>
          <a:xfrm>
            <a:off x="8541519" y="1072204"/>
            <a:ext cx="357144" cy="79105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48FFD5"/>
              </a:solidFill>
            </a:endParaRPr>
          </a:p>
        </p:txBody>
      </p:sp>
      <p:sp>
        <p:nvSpPr>
          <p:cNvPr id="383" name="Google Shape;383;p27"/>
          <p:cNvSpPr/>
          <p:nvPr/>
        </p:nvSpPr>
        <p:spPr>
          <a:xfrm>
            <a:off x="9105263" y="1072204"/>
            <a:ext cx="2091844" cy="79105"/>
          </a:xfrm>
          <a:custGeom>
            <a:avLst/>
            <a:gdLst/>
            <a:ahLst/>
            <a:cxnLst/>
            <a:rect l="l" t="t" r="r" b="b"/>
            <a:pathLst>
              <a:path w="34932" h="1321" extrusionOk="0">
                <a:moveTo>
                  <a:pt x="0" y="0"/>
                </a:moveTo>
                <a:lnTo>
                  <a:pt x="0" y="1321"/>
                </a:lnTo>
                <a:lnTo>
                  <a:pt x="34931" y="1321"/>
                </a:lnTo>
                <a:lnTo>
                  <a:pt x="349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48FFD5"/>
              </a:solidFill>
            </a:endParaRPr>
          </a:p>
        </p:txBody>
      </p:sp>
      <p:sp>
        <p:nvSpPr>
          <p:cNvPr id="384" name="Google Shape;384;p27"/>
          <p:cNvSpPr/>
          <p:nvPr/>
        </p:nvSpPr>
        <p:spPr>
          <a:xfrm>
            <a:off x="8541519" y="1311977"/>
            <a:ext cx="357144" cy="81681"/>
          </a:xfrm>
          <a:custGeom>
            <a:avLst/>
            <a:gdLst/>
            <a:ahLst/>
            <a:cxnLst/>
            <a:rect l="l" t="t" r="r" b="b"/>
            <a:pathLst>
              <a:path w="5964" h="1364" extrusionOk="0">
                <a:moveTo>
                  <a:pt x="0" y="0"/>
                </a:moveTo>
                <a:lnTo>
                  <a:pt x="0" y="1364"/>
                </a:lnTo>
                <a:lnTo>
                  <a:pt x="5964" y="1364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48FFD5"/>
              </a:solidFill>
            </a:endParaRPr>
          </a:p>
        </p:txBody>
      </p:sp>
      <p:sp>
        <p:nvSpPr>
          <p:cNvPr id="385" name="Google Shape;385;p27"/>
          <p:cNvSpPr/>
          <p:nvPr/>
        </p:nvSpPr>
        <p:spPr>
          <a:xfrm>
            <a:off x="9105263" y="1311977"/>
            <a:ext cx="2091844" cy="81681"/>
          </a:xfrm>
          <a:custGeom>
            <a:avLst/>
            <a:gdLst/>
            <a:ahLst/>
            <a:cxnLst/>
            <a:rect l="l" t="t" r="r" b="b"/>
            <a:pathLst>
              <a:path w="34932" h="1364" extrusionOk="0">
                <a:moveTo>
                  <a:pt x="0" y="0"/>
                </a:moveTo>
                <a:lnTo>
                  <a:pt x="0" y="1364"/>
                </a:lnTo>
                <a:lnTo>
                  <a:pt x="34931" y="1364"/>
                </a:lnTo>
                <a:lnTo>
                  <a:pt x="3493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48FFD5"/>
              </a:solidFill>
            </a:endParaRPr>
          </a:p>
        </p:txBody>
      </p:sp>
      <p:sp>
        <p:nvSpPr>
          <p:cNvPr id="386" name="Google Shape;386;p27"/>
          <p:cNvSpPr/>
          <p:nvPr/>
        </p:nvSpPr>
        <p:spPr>
          <a:xfrm>
            <a:off x="8541519" y="1554324"/>
            <a:ext cx="357144" cy="79105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48FFD5"/>
              </a:solidFill>
            </a:endParaRPr>
          </a:p>
        </p:txBody>
      </p:sp>
      <p:sp>
        <p:nvSpPr>
          <p:cNvPr id="387" name="Google Shape;387;p27"/>
          <p:cNvSpPr/>
          <p:nvPr/>
        </p:nvSpPr>
        <p:spPr>
          <a:xfrm>
            <a:off x="9105263" y="1554324"/>
            <a:ext cx="1321445" cy="79105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48FFD5"/>
              </a:solidFill>
            </a:endParaRPr>
          </a:p>
        </p:txBody>
      </p:sp>
      <p:sp>
        <p:nvSpPr>
          <p:cNvPr id="388" name="Google Shape;388;p27"/>
          <p:cNvSpPr/>
          <p:nvPr/>
        </p:nvSpPr>
        <p:spPr>
          <a:xfrm>
            <a:off x="8541519" y="1796672"/>
            <a:ext cx="357144" cy="79105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48FFD5"/>
              </a:solidFill>
            </a:endParaRPr>
          </a:p>
        </p:txBody>
      </p:sp>
      <p:sp>
        <p:nvSpPr>
          <p:cNvPr id="389" name="Google Shape;389;p27"/>
          <p:cNvSpPr/>
          <p:nvPr/>
        </p:nvSpPr>
        <p:spPr>
          <a:xfrm>
            <a:off x="9105263" y="1796672"/>
            <a:ext cx="1321445" cy="79105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48FFD5"/>
              </a:solidFill>
            </a:endParaRPr>
          </a:p>
        </p:txBody>
      </p:sp>
      <p:sp>
        <p:nvSpPr>
          <p:cNvPr id="390" name="Google Shape;390;p27"/>
          <p:cNvSpPr/>
          <p:nvPr/>
        </p:nvSpPr>
        <p:spPr>
          <a:xfrm>
            <a:off x="8135867" y="1158914"/>
            <a:ext cx="188872" cy="737284"/>
          </a:xfrm>
          <a:custGeom>
            <a:avLst/>
            <a:gdLst/>
            <a:ahLst/>
            <a:cxnLst/>
            <a:rect l="l" t="t" r="r" b="b"/>
            <a:pathLst>
              <a:path w="3154" h="12312" fill="none" extrusionOk="0">
                <a:moveTo>
                  <a:pt x="3153" y="12311"/>
                </a:moveTo>
                <a:lnTo>
                  <a:pt x="1" y="12311"/>
                </a:lnTo>
                <a:lnTo>
                  <a:pt x="1" y="0"/>
                </a:lnTo>
                <a:lnTo>
                  <a:pt x="3068" y="0"/>
                </a:lnTo>
              </a:path>
            </a:pathLst>
          </a:custGeom>
          <a:solidFill>
            <a:schemeClr val="accent1"/>
          </a:solidFill>
          <a:ln w="13850" cap="flat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48FFD5"/>
              </a:solidFill>
            </a:endParaRPr>
          </a:p>
        </p:txBody>
      </p:sp>
      <p:sp>
        <p:nvSpPr>
          <p:cNvPr id="391" name="Google Shape;391;p27"/>
          <p:cNvSpPr/>
          <p:nvPr/>
        </p:nvSpPr>
        <p:spPr>
          <a:xfrm>
            <a:off x="698128" y="1215431"/>
            <a:ext cx="1780880" cy="106685"/>
          </a:xfrm>
          <a:custGeom>
            <a:avLst/>
            <a:gdLst/>
            <a:ahLst/>
            <a:cxnLst/>
            <a:rect l="l" t="t" r="r" b="b"/>
            <a:pathLst>
              <a:path w="22067" h="1322" extrusionOk="0">
                <a:moveTo>
                  <a:pt x="0" y="1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48FFD5"/>
              </a:solidFill>
            </a:endParaRPr>
          </a:p>
        </p:txBody>
      </p:sp>
      <p:sp>
        <p:nvSpPr>
          <p:cNvPr id="392" name="Google Shape;392;p27"/>
          <p:cNvSpPr/>
          <p:nvPr/>
        </p:nvSpPr>
        <p:spPr>
          <a:xfrm>
            <a:off x="698128" y="1538543"/>
            <a:ext cx="1780880" cy="110156"/>
          </a:xfrm>
          <a:custGeom>
            <a:avLst/>
            <a:gdLst/>
            <a:ahLst/>
            <a:cxnLst/>
            <a:rect l="l" t="t" r="r" b="b"/>
            <a:pathLst>
              <a:path w="22067" h="1365" extrusionOk="0">
                <a:moveTo>
                  <a:pt x="0" y="1"/>
                </a:moveTo>
                <a:lnTo>
                  <a:pt x="0" y="1364"/>
                </a:lnTo>
                <a:lnTo>
                  <a:pt x="22066" y="1364"/>
                </a:lnTo>
                <a:lnTo>
                  <a:pt x="2206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48FFD5"/>
              </a:solidFill>
            </a:endParaRPr>
          </a:p>
        </p:txBody>
      </p:sp>
      <p:sp>
        <p:nvSpPr>
          <p:cNvPr id="393" name="Google Shape;393;p27"/>
          <p:cNvSpPr/>
          <p:nvPr/>
        </p:nvSpPr>
        <p:spPr>
          <a:xfrm>
            <a:off x="8774623" y="3993514"/>
            <a:ext cx="2573067" cy="509167"/>
          </a:xfrm>
          <a:custGeom>
            <a:avLst/>
            <a:gdLst/>
            <a:ahLst/>
            <a:cxnLst/>
            <a:rect l="l" t="t" r="r" b="b"/>
            <a:pathLst>
              <a:path w="60278" h="11928" fill="none" extrusionOk="0">
                <a:moveTo>
                  <a:pt x="0" y="0"/>
                </a:moveTo>
                <a:lnTo>
                  <a:pt x="60277" y="0"/>
                </a:lnTo>
                <a:lnTo>
                  <a:pt x="60277" y="11928"/>
                </a:lnTo>
                <a:lnTo>
                  <a:pt x="0" y="11928"/>
                </a:lnTo>
                <a:close/>
              </a:path>
            </a:pathLst>
          </a:custGeom>
          <a:solidFill>
            <a:schemeClr val="accent1"/>
          </a:solidFill>
          <a:ln w="13850" cap="flat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94" name="Google Shape;394;p27"/>
          <p:cNvSpPr txBox="1">
            <a:spLocks noGrp="1"/>
          </p:cNvSpPr>
          <p:nvPr>
            <p:ph type="ctrTitle"/>
          </p:nvPr>
        </p:nvSpPr>
        <p:spPr>
          <a:xfrm>
            <a:off x="3666367" y="2126033"/>
            <a:ext cx="4707200" cy="258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s" dirty="0"/>
              <a:t> </a:t>
            </a:r>
            <a:endParaRPr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742399" y="2343400"/>
            <a:ext cx="4716972" cy="1289312"/>
          </a:xfrm>
        </p:spPr>
        <p:txBody>
          <a:bodyPr/>
          <a:lstStyle/>
          <a:p>
            <a:r>
              <a:rPr lang="en-US" sz="5867" dirty="0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THANK YOU</a:t>
            </a:r>
            <a:endParaRPr lang="en-IN" sz="5867" dirty="0">
              <a:solidFill>
                <a:schemeClr val="bg1"/>
              </a:solidFill>
              <a:latin typeface="Roboto Black" panose="020B0604020202020204" charset="0"/>
              <a:ea typeface="Roboto Black" panose="020B06040202020202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" dirty="0"/>
              <a:t>		ABOUT ORGANISATION</a:t>
            </a:r>
            <a:endParaRPr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52CA5A-22A7-5432-FD8B-2D2688BA7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7369" y="2004240"/>
            <a:ext cx="9144000" cy="3628742"/>
          </a:xfrm>
        </p:spPr>
        <p:txBody>
          <a:bodyPr>
            <a:normAutofit fontScale="92500" lnSpcReduction="1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K-AKA is a fast and growing software company, started in the year 2020 to provide the best services to the users need's.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(SaaS) Software as a service company, currently growing its network in the Bangalore, New-Delhi, etc.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company focuses on the multiple domain such as : </a:t>
            </a:r>
          </a:p>
          <a:p>
            <a:pPr marL="0" indent="0"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1)Training</a:t>
            </a:r>
          </a:p>
          <a:p>
            <a:pPr marL="0" indent="0"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2)Development </a:t>
            </a:r>
          </a:p>
          <a:p>
            <a:pPr marL="0" indent="0"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3)SaaS (Software as a Services) </a:t>
            </a:r>
          </a:p>
          <a:p>
            <a:pPr marL="0" indent="0"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4)Consultancy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6" name="Google Shape;256;p23">
            <a:extLst>
              <a:ext uri="{FF2B5EF4-FFF2-40B4-BE49-F238E27FC236}">
                <a16:creationId xmlns:a16="http://schemas.microsoft.com/office/drawing/2014/main" id="{CF306BC7-88A7-D24C-6AE9-36D3EFE73A93}"/>
              </a:ext>
            </a:extLst>
          </p:cNvPr>
          <p:cNvSpPr/>
          <p:nvPr/>
        </p:nvSpPr>
        <p:spPr>
          <a:xfrm>
            <a:off x="603258" y="1989928"/>
            <a:ext cx="476178" cy="282154"/>
          </a:xfrm>
          <a:custGeom>
            <a:avLst/>
            <a:gdLst/>
            <a:ahLst/>
            <a:cxnLst/>
            <a:rect l="l" t="t" r="r" b="b"/>
            <a:pathLst>
              <a:path w="52356" h="31023" extrusionOk="0">
                <a:moveTo>
                  <a:pt x="26113" y="9614"/>
                </a:moveTo>
                <a:cubicBezTo>
                  <a:pt x="26000" y="9614"/>
                  <a:pt x="25885" y="9617"/>
                  <a:pt x="25771" y="9624"/>
                </a:cubicBezTo>
                <a:cubicBezTo>
                  <a:pt x="22835" y="9819"/>
                  <a:pt x="20453" y="12201"/>
                  <a:pt x="20290" y="15136"/>
                </a:cubicBezTo>
                <a:cubicBezTo>
                  <a:pt x="20069" y="18609"/>
                  <a:pt x="22811" y="21409"/>
                  <a:pt x="26211" y="21409"/>
                </a:cubicBezTo>
                <a:cubicBezTo>
                  <a:pt x="26324" y="21409"/>
                  <a:pt x="26438" y="21406"/>
                  <a:pt x="26553" y="21399"/>
                </a:cubicBezTo>
                <a:cubicBezTo>
                  <a:pt x="29489" y="21236"/>
                  <a:pt x="31903" y="18822"/>
                  <a:pt x="32066" y="15887"/>
                </a:cubicBezTo>
                <a:cubicBezTo>
                  <a:pt x="32256" y="12414"/>
                  <a:pt x="29513" y="9614"/>
                  <a:pt x="26113" y="9614"/>
                </a:cubicBezTo>
                <a:close/>
                <a:moveTo>
                  <a:pt x="26167" y="4544"/>
                </a:moveTo>
                <a:cubicBezTo>
                  <a:pt x="32458" y="4544"/>
                  <a:pt x="37499" y="9834"/>
                  <a:pt x="37122" y="16213"/>
                </a:cubicBezTo>
                <a:cubicBezTo>
                  <a:pt x="36763" y="21693"/>
                  <a:pt x="32360" y="26097"/>
                  <a:pt x="26880" y="26455"/>
                </a:cubicBezTo>
                <a:cubicBezTo>
                  <a:pt x="26637" y="26471"/>
                  <a:pt x="26396" y="26479"/>
                  <a:pt x="26157" y="26479"/>
                </a:cubicBezTo>
                <a:cubicBezTo>
                  <a:pt x="19866" y="26479"/>
                  <a:pt x="14826" y="21189"/>
                  <a:pt x="15234" y="14810"/>
                </a:cubicBezTo>
                <a:cubicBezTo>
                  <a:pt x="15560" y="9330"/>
                  <a:pt x="19997" y="4926"/>
                  <a:pt x="25444" y="4568"/>
                </a:cubicBezTo>
                <a:cubicBezTo>
                  <a:pt x="25687" y="4552"/>
                  <a:pt x="25928" y="4544"/>
                  <a:pt x="26167" y="4544"/>
                </a:cubicBezTo>
                <a:close/>
                <a:moveTo>
                  <a:pt x="26195" y="1"/>
                </a:moveTo>
                <a:cubicBezTo>
                  <a:pt x="16246" y="1"/>
                  <a:pt x="7242" y="5448"/>
                  <a:pt x="523" y="14256"/>
                </a:cubicBezTo>
                <a:cubicBezTo>
                  <a:pt x="1" y="15006"/>
                  <a:pt x="1" y="16017"/>
                  <a:pt x="523" y="16702"/>
                </a:cubicBezTo>
                <a:cubicBezTo>
                  <a:pt x="7177" y="25575"/>
                  <a:pt x="16246" y="31022"/>
                  <a:pt x="26195" y="31022"/>
                </a:cubicBezTo>
                <a:cubicBezTo>
                  <a:pt x="36144" y="31022"/>
                  <a:pt x="45147" y="25575"/>
                  <a:pt x="51834" y="16767"/>
                </a:cubicBezTo>
                <a:cubicBezTo>
                  <a:pt x="52356" y="16017"/>
                  <a:pt x="52356" y="15006"/>
                  <a:pt x="51834" y="14321"/>
                </a:cubicBezTo>
                <a:cubicBezTo>
                  <a:pt x="45147" y="5416"/>
                  <a:pt x="36144" y="1"/>
                  <a:pt x="2619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966"/>
              </a:solidFill>
            </a:endParaRPr>
          </a:p>
        </p:txBody>
      </p:sp>
      <p:sp>
        <p:nvSpPr>
          <p:cNvPr id="7" name="Google Shape;237;p23">
            <a:extLst>
              <a:ext uri="{FF2B5EF4-FFF2-40B4-BE49-F238E27FC236}">
                <a16:creationId xmlns:a16="http://schemas.microsoft.com/office/drawing/2014/main" id="{BEFF2CE6-D849-D475-95BB-2FB771B82253}"/>
              </a:ext>
            </a:extLst>
          </p:cNvPr>
          <p:cNvSpPr/>
          <p:nvPr/>
        </p:nvSpPr>
        <p:spPr>
          <a:xfrm>
            <a:off x="603258" y="3142165"/>
            <a:ext cx="428915" cy="428530"/>
          </a:xfrm>
          <a:custGeom>
            <a:avLst/>
            <a:gdLst/>
            <a:ahLst/>
            <a:cxnLst/>
            <a:rect l="l" t="t" r="r" b="b"/>
            <a:pathLst>
              <a:path w="31480" h="31446" extrusionOk="0">
                <a:moveTo>
                  <a:pt x="15267" y="12428"/>
                </a:moveTo>
                <a:cubicBezTo>
                  <a:pt x="15789" y="12428"/>
                  <a:pt x="16278" y="12559"/>
                  <a:pt x="16768" y="12722"/>
                </a:cubicBezTo>
                <a:lnTo>
                  <a:pt x="14647" y="14842"/>
                </a:lnTo>
                <a:cubicBezTo>
                  <a:pt x="14060" y="15364"/>
                  <a:pt x="14060" y="16277"/>
                  <a:pt x="14615" y="16832"/>
                </a:cubicBezTo>
                <a:cubicBezTo>
                  <a:pt x="14892" y="17126"/>
                  <a:pt x="15259" y="17272"/>
                  <a:pt x="15626" y="17272"/>
                </a:cubicBezTo>
                <a:cubicBezTo>
                  <a:pt x="15993" y="17272"/>
                  <a:pt x="16360" y="17126"/>
                  <a:pt x="16637" y="16832"/>
                </a:cubicBezTo>
                <a:lnTo>
                  <a:pt x="18757" y="14712"/>
                </a:lnTo>
                <a:cubicBezTo>
                  <a:pt x="18953" y="15168"/>
                  <a:pt x="19051" y="15690"/>
                  <a:pt x="19051" y="16245"/>
                </a:cubicBezTo>
                <a:cubicBezTo>
                  <a:pt x="19051" y="18365"/>
                  <a:pt x="17322" y="20029"/>
                  <a:pt x="15267" y="20029"/>
                </a:cubicBezTo>
                <a:cubicBezTo>
                  <a:pt x="13147" y="20029"/>
                  <a:pt x="11450" y="18300"/>
                  <a:pt x="11450" y="16245"/>
                </a:cubicBezTo>
                <a:cubicBezTo>
                  <a:pt x="11450" y="14157"/>
                  <a:pt x="13179" y="12428"/>
                  <a:pt x="15267" y="12428"/>
                </a:cubicBezTo>
                <a:close/>
                <a:moveTo>
                  <a:pt x="15267" y="4763"/>
                </a:moveTo>
                <a:cubicBezTo>
                  <a:pt x="17909" y="4763"/>
                  <a:pt x="20323" y="5676"/>
                  <a:pt x="22280" y="7177"/>
                </a:cubicBezTo>
                <a:lnTo>
                  <a:pt x="19540" y="9917"/>
                </a:lnTo>
                <a:cubicBezTo>
                  <a:pt x="18301" y="9101"/>
                  <a:pt x="16833" y="8612"/>
                  <a:pt x="15267" y="8612"/>
                </a:cubicBezTo>
                <a:cubicBezTo>
                  <a:pt x="11059" y="8612"/>
                  <a:pt x="7634" y="12037"/>
                  <a:pt x="7634" y="16245"/>
                </a:cubicBezTo>
                <a:cubicBezTo>
                  <a:pt x="7634" y="20420"/>
                  <a:pt x="11059" y="23845"/>
                  <a:pt x="15267" y="23845"/>
                </a:cubicBezTo>
                <a:cubicBezTo>
                  <a:pt x="19442" y="23845"/>
                  <a:pt x="22867" y="20420"/>
                  <a:pt x="22867" y="16245"/>
                </a:cubicBezTo>
                <a:cubicBezTo>
                  <a:pt x="22867" y="14646"/>
                  <a:pt x="22378" y="13179"/>
                  <a:pt x="21563" y="11939"/>
                </a:cubicBezTo>
                <a:lnTo>
                  <a:pt x="24303" y="9232"/>
                </a:lnTo>
                <a:cubicBezTo>
                  <a:pt x="25803" y="11124"/>
                  <a:pt x="26717" y="13570"/>
                  <a:pt x="26717" y="16245"/>
                </a:cubicBezTo>
                <a:cubicBezTo>
                  <a:pt x="26717" y="22508"/>
                  <a:pt x="21563" y="27597"/>
                  <a:pt x="15267" y="27597"/>
                </a:cubicBezTo>
                <a:cubicBezTo>
                  <a:pt x="8939" y="27597"/>
                  <a:pt x="3850" y="22475"/>
                  <a:pt x="3850" y="16180"/>
                </a:cubicBezTo>
                <a:cubicBezTo>
                  <a:pt x="3850" y="9917"/>
                  <a:pt x="8971" y="4763"/>
                  <a:pt x="15267" y="4763"/>
                </a:cubicBezTo>
                <a:close/>
                <a:moveTo>
                  <a:pt x="27434" y="0"/>
                </a:moveTo>
                <a:lnTo>
                  <a:pt x="23846" y="3588"/>
                </a:lnTo>
                <a:cubicBezTo>
                  <a:pt x="21400" y="1925"/>
                  <a:pt x="18464" y="946"/>
                  <a:pt x="15300" y="946"/>
                </a:cubicBezTo>
                <a:cubicBezTo>
                  <a:pt x="6851" y="946"/>
                  <a:pt x="1" y="7764"/>
                  <a:pt x="1" y="16180"/>
                </a:cubicBezTo>
                <a:cubicBezTo>
                  <a:pt x="1" y="24628"/>
                  <a:pt x="6818" y="31446"/>
                  <a:pt x="15267" y="31446"/>
                </a:cubicBezTo>
                <a:cubicBezTo>
                  <a:pt x="23650" y="31446"/>
                  <a:pt x="30500" y="24628"/>
                  <a:pt x="30500" y="16180"/>
                </a:cubicBezTo>
                <a:cubicBezTo>
                  <a:pt x="30500" y="13015"/>
                  <a:pt x="29522" y="10080"/>
                  <a:pt x="27858" y="7633"/>
                </a:cubicBezTo>
                <a:lnTo>
                  <a:pt x="31479" y="4045"/>
                </a:lnTo>
                <a:lnTo>
                  <a:pt x="31479" y="4045"/>
                </a:lnTo>
                <a:lnTo>
                  <a:pt x="26749" y="4730"/>
                </a:lnTo>
                <a:lnTo>
                  <a:pt x="26749" y="4730"/>
                </a:lnTo>
                <a:lnTo>
                  <a:pt x="274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255;p23">
            <a:extLst>
              <a:ext uri="{FF2B5EF4-FFF2-40B4-BE49-F238E27FC236}">
                <a16:creationId xmlns:a16="http://schemas.microsoft.com/office/drawing/2014/main" id="{1D8D3A5E-90E1-5B21-CA82-F88A195206A6}"/>
              </a:ext>
            </a:extLst>
          </p:cNvPr>
          <p:cNvSpPr/>
          <p:nvPr/>
        </p:nvSpPr>
        <p:spPr>
          <a:xfrm>
            <a:off x="603258" y="4440778"/>
            <a:ext cx="432968" cy="433836"/>
          </a:xfrm>
          <a:custGeom>
            <a:avLst/>
            <a:gdLst/>
            <a:ahLst/>
            <a:cxnLst/>
            <a:rect l="l" t="t" r="r" b="b"/>
            <a:pathLst>
              <a:path w="32426" h="32491" extrusionOk="0">
                <a:moveTo>
                  <a:pt x="15887" y="1"/>
                </a:moveTo>
                <a:lnTo>
                  <a:pt x="20649" y="4763"/>
                </a:lnTo>
                <a:lnTo>
                  <a:pt x="15887" y="9526"/>
                </a:lnTo>
                <a:lnTo>
                  <a:pt x="26749" y="9526"/>
                </a:lnTo>
                <a:lnTo>
                  <a:pt x="26749" y="15332"/>
                </a:lnTo>
                <a:lnTo>
                  <a:pt x="22933" y="15332"/>
                </a:lnTo>
                <a:lnTo>
                  <a:pt x="22933" y="19116"/>
                </a:lnTo>
                <a:lnTo>
                  <a:pt x="15332" y="19116"/>
                </a:lnTo>
                <a:lnTo>
                  <a:pt x="15332" y="22900"/>
                </a:lnTo>
                <a:lnTo>
                  <a:pt x="7667" y="22900"/>
                </a:lnTo>
                <a:lnTo>
                  <a:pt x="7667" y="26684"/>
                </a:lnTo>
                <a:lnTo>
                  <a:pt x="1" y="26684"/>
                </a:lnTo>
                <a:lnTo>
                  <a:pt x="1" y="32490"/>
                </a:lnTo>
                <a:lnTo>
                  <a:pt x="32425" y="32490"/>
                </a:lnTo>
                <a:lnTo>
                  <a:pt x="32425" y="15332"/>
                </a:lnTo>
                <a:lnTo>
                  <a:pt x="28641" y="15332"/>
                </a:lnTo>
                <a:lnTo>
                  <a:pt x="2864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" name="Google Shape;248;p23">
            <a:extLst>
              <a:ext uri="{FF2B5EF4-FFF2-40B4-BE49-F238E27FC236}">
                <a16:creationId xmlns:a16="http://schemas.microsoft.com/office/drawing/2014/main" id="{312A6E10-0A9D-3315-E934-F3F302ED9827}"/>
              </a:ext>
            </a:extLst>
          </p:cNvPr>
          <p:cNvGrpSpPr/>
          <p:nvPr/>
        </p:nvGrpSpPr>
        <p:grpSpPr>
          <a:xfrm>
            <a:off x="11155778" y="1863879"/>
            <a:ext cx="432964" cy="431586"/>
            <a:chOff x="5812000" y="2553488"/>
            <a:chExt cx="769850" cy="767400"/>
          </a:xfrm>
        </p:grpSpPr>
        <p:sp>
          <p:nvSpPr>
            <p:cNvPr id="10" name="Google Shape;249;p23">
              <a:extLst>
                <a:ext uri="{FF2B5EF4-FFF2-40B4-BE49-F238E27FC236}">
                  <a16:creationId xmlns:a16="http://schemas.microsoft.com/office/drawing/2014/main" id="{A1641B33-AD0B-0F88-705D-257AD545C889}"/>
                </a:ext>
              </a:extLst>
            </p:cNvPr>
            <p:cNvSpPr/>
            <p:nvPr/>
          </p:nvSpPr>
          <p:spPr>
            <a:xfrm>
              <a:off x="5858475" y="2553488"/>
              <a:ext cx="150900" cy="150900"/>
            </a:xfrm>
            <a:custGeom>
              <a:avLst/>
              <a:gdLst/>
              <a:ahLst/>
              <a:cxnLst/>
              <a:rect l="l" t="t" r="r" b="b"/>
              <a:pathLst>
                <a:path w="6036" h="6036" extrusionOk="0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50;p23">
              <a:extLst>
                <a:ext uri="{FF2B5EF4-FFF2-40B4-BE49-F238E27FC236}">
                  <a16:creationId xmlns:a16="http://schemas.microsoft.com/office/drawing/2014/main" id="{C9AC4A96-AEBB-DE74-D153-5E0EC40D3A08}"/>
                </a:ext>
              </a:extLst>
            </p:cNvPr>
            <p:cNvSpPr/>
            <p:nvPr/>
          </p:nvSpPr>
          <p:spPr>
            <a:xfrm>
              <a:off x="5812000" y="2732888"/>
              <a:ext cx="244675" cy="425725"/>
            </a:xfrm>
            <a:custGeom>
              <a:avLst/>
              <a:gdLst/>
              <a:ahLst/>
              <a:cxnLst/>
              <a:rect l="l" t="t" r="r" b="b"/>
              <a:pathLst>
                <a:path w="9787" h="17029" extrusionOk="0">
                  <a:moveTo>
                    <a:pt x="1501" y="1"/>
                  </a:moveTo>
                  <a:cubicBezTo>
                    <a:pt x="685" y="1"/>
                    <a:pt x="0" y="686"/>
                    <a:pt x="0" y="1501"/>
                  </a:cubicBezTo>
                  <a:lnTo>
                    <a:pt x="0" y="7993"/>
                  </a:lnTo>
                  <a:cubicBezTo>
                    <a:pt x="33" y="8808"/>
                    <a:pt x="685" y="9493"/>
                    <a:pt x="1501" y="9493"/>
                  </a:cubicBezTo>
                  <a:lnTo>
                    <a:pt x="1794" y="9493"/>
                  </a:lnTo>
                  <a:lnTo>
                    <a:pt x="1794" y="15528"/>
                  </a:lnTo>
                  <a:cubicBezTo>
                    <a:pt x="1794" y="16343"/>
                    <a:pt x="2479" y="17028"/>
                    <a:pt x="3295" y="17028"/>
                  </a:cubicBezTo>
                  <a:lnTo>
                    <a:pt x="6459" y="17028"/>
                  </a:lnTo>
                  <a:cubicBezTo>
                    <a:pt x="7274" y="17028"/>
                    <a:pt x="7992" y="16343"/>
                    <a:pt x="7992" y="15528"/>
                  </a:cubicBezTo>
                  <a:lnTo>
                    <a:pt x="7992" y="15169"/>
                  </a:lnTo>
                  <a:cubicBezTo>
                    <a:pt x="7698" y="14647"/>
                    <a:pt x="7535" y="14027"/>
                    <a:pt x="7535" y="13408"/>
                  </a:cubicBezTo>
                  <a:lnTo>
                    <a:pt x="7535" y="5546"/>
                  </a:lnTo>
                  <a:cubicBezTo>
                    <a:pt x="7535" y="3981"/>
                    <a:pt x="8481" y="2676"/>
                    <a:pt x="9786" y="2121"/>
                  </a:cubicBezTo>
                  <a:lnTo>
                    <a:pt x="9786" y="1501"/>
                  </a:lnTo>
                  <a:cubicBezTo>
                    <a:pt x="9786" y="686"/>
                    <a:pt x="9068" y="1"/>
                    <a:pt x="8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51;p23">
              <a:extLst>
                <a:ext uri="{FF2B5EF4-FFF2-40B4-BE49-F238E27FC236}">
                  <a16:creationId xmlns:a16="http://schemas.microsoft.com/office/drawing/2014/main" id="{E956600F-FB36-8B2D-3C2B-B9866DE3C92D}"/>
                </a:ext>
              </a:extLst>
            </p:cNvPr>
            <p:cNvSpPr/>
            <p:nvPr/>
          </p:nvSpPr>
          <p:spPr>
            <a:xfrm>
              <a:off x="6384475" y="2553488"/>
              <a:ext cx="150875" cy="150900"/>
            </a:xfrm>
            <a:custGeom>
              <a:avLst/>
              <a:gdLst/>
              <a:ahLst/>
              <a:cxnLst/>
              <a:rect l="l" t="t" r="r" b="b"/>
              <a:pathLst>
                <a:path w="6035" h="6036" extrusionOk="0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52;p23">
              <a:extLst>
                <a:ext uri="{FF2B5EF4-FFF2-40B4-BE49-F238E27FC236}">
                  <a16:creationId xmlns:a16="http://schemas.microsoft.com/office/drawing/2014/main" id="{5A256C50-4CDC-51BF-F5F6-AF7679CF3BB9}"/>
                </a:ext>
              </a:extLst>
            </p:cNvPr>
            <p:cNvSpPr/>
            <p:nvPr/>
          </p:nvSpPr>
          <p:spPr>
            <a:xfrm>
              <a:off x="6337975" y="2732088"/>
              <a:ext cx="243875" cy="425700"/>
            </a:xfrm>
            <a:custGeom>
              <a:avLst/>
              <a:gdLst/>
              <a:ahLst/>
              <a:cxnLst/>
              <a:rect l="l" t="t" r="r" b="b"/>
              <a:pathLst>
                <a:path w="9755" h="17028" extrusionOk="0">
                  <a:moveTo>
                    <a:pt x="1501" y="0"/>
                  </a:moveTo>
                  <a:cubicBezTo>
                    <a:pt x="653" y="0"/>
                    <a:pt x="1" y="685"/>
                    <a:pt x="1" y="1501"/>
                  </a:cubicBezTo>
                  <a:lnTo>
                    <a:pt x="1" y="2121"/>
                  </a:lnTo>
                  <a:cubicBezTo>
                    <a:pt x="1338" y="2675"/>
                    <a:pt x="2219" y="4013"/>
                    <a:pt x="2219" y="5546"/>
                  </a:cubicBezTo>
                  <a:lnTo>
                    <a:pt x="2219" y="13407"/>
                  </a:lnTo>
                  <a:cubicBezTo>
                    <a:pt x="2219" y="14027"/>
                    <a:pt x="2056" y="14614"/>
                    <a:pt x="1795" y="15169"/>
                  </a:cubicBezTo>
                  <a:lnTo>
                    <a:pt x="1795" y="15527"/>
                  </a:lnTo>
                  <a:cubicBezTo>
                    <a:pt x="1795" y="16343"/>
                    <a:pt x="2480" y="17028"/>
                    <a:pt x="3296" y="17028"/>
                  </a:cubicBezTo>
                  <a:lnTo>
                    <a:pt x="6460" y="17028"/>
                  </a:lnTo>
                  <a:cubicBezTo>
                    <a:pt x="7275" y="17028"/>
                    <a:pt x="7960" y="16343"/>
                    <a:pt x="7960" y="15527"/>
                  </a:cubicBezTo>
                  <a:lnTo>
                    <a:pt x="7960" y="9493"/>
                  </a:lnTo>
                  <a:lnTo>
                    <a:pt x="8254" y="9493"/>
                  </a:lnTo>
                  <a:cubicBezTo>
                    <a:pt x="9069" y="9493"/>
                    <a:pt x="9754" y="8808"/>
                    <a:pt x="9754" y="7992"/>
                  </a:cubicBezTo>
                  <a:lnTo>
                    <a:pt x="9754" y="1501"/>
                  </a:lnTo>
                  <a:cubicBezTo>
                    <a:pt x="9754" y="685"/>
                    <a:pt x="9069" y="0"/>
                    <a:pt x="82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53;p23">
              <a:extLst>
                <a:ext uri="{FF2B5EF4-FFF2-40B4-BE49-F238E27FC236}">
                  <a16:creationId xmlns:a16="http://schemas.microsoft.com/office/drawing/2014/main" id="{01E5128E-0E68-4979-FA8F-5181687491E4}"/>
                </a:ext>
              </a:extLst>
            </p:cNvPr>
            <p:cNvSpPr/>
            <p:nvPr/>
          </p:nvSpPr>
          <p:spPr>
            <a:xfrm>
              <a:off x="6057450" y="2834013"/>
              <a:ext cx="279750" cy="486875"/>
            </a:xfrm>
            <a:custGeom>
              <a:avLst/>
              <a:gdLst/>
              <a:ahLst/>
              <a:cxnLst/>
              <a:rect l="l" t="t" r="r" b="b"/>
              <a:pathLst>
                <a:path w="11190" h="19475" extrusionOk="0">
                  <a:moveTo>
                    <a:pt x="1501" y="1"/>
                  </a:moveTo>
                  <a:cubicBezTo>
                    <a:pt x="653" y="1"/>
                    <a:pt x="1" y="653"/>
                    <a:pt x="1" y="1501"/>
                  </a:cubicBezTo>
                  <a:lnTo>
                    <a:pt x="1" y="3948"/>
                  </a:lnTo>
                  <a:lnTo>
                    <a:pt x="1" y="9363"/>
                  </a:lnTo>
                  <a:cubicBezTo>
                    <a:pt x="1" y="10178"/>
                    <a:pt x="686" y="10863"/>
                    <a:pt x="1501" y="10863"/>
                  </a:cubicBezTo>
                  <a:lnTo>
                    <a:pt x="2088" y="10863"/>
                  </a:lnTo>
                  <a:lnTo>
                    <a:pt x="2088" y="17974"/>
                  </a:lnTo>
                  <a:cubicBezTo>
                    <a:pt x="2088" y="18790"/>
                    <a:pt x="2773" y="19475"/>
                    <a:pt x="3589" y="19475"/>
                  </a:cubicBezTo>
                  <a:lnTo>
                    <a:pt x="7601" y="19475"/>
                  </a:lnTo>
                  <a:cubicBezTo>
                    <a:pt x="8417" y="19475"/>
                    <a:pt x="9134" y="18790"/>
                    <a:pt x="9134" y="17974"/>
                  </a:cubicBezTo>
                  <a:lnTo>
                    <a:pt x="9134" y="10831"/>
                  </a:lnTo>
                  <a:lnTo>
                    <a:pt x="9689" y="10831"/>
                  </a:lnTo>
                  <a:cubicBezTo>
                    <a:pt x="10504" y="10831"/>
                    <a:pt x="11189" y="10146"/>
                    <a:pt x="11189" y="9330"/>
                  </a:cubicBezTo>
                  <a:lnTo>
                    <a:pt x="11189" y="3948"/>
                  </a:lnTo>
                  <a:lnTo>
                    <a:pt x="11189" y="1501"/>
                  </a:lnTo>
                  <a:cubicBezTo>
                    <a:pt x="11189" y="686"/>
                    <a:pt x="10504" y="1"/>
                    <a:pt x="96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54;p23">
              <a:extLst>
                <a:ext uri="{FF2B5EF4-FFF2-40B4-BE49-F238E27FC236}">
                  <a16:creationId xmlns:a16="http://schemas.microsoft.com/office/drawing/2014/main" id="{8B0984B4-B645-6A3D-AFE9-E77988C80463}"/>
                </a:ext>
              </a:extLst>
            </p:cNvPr>
            <p:cNvSpPr/>
            <p:nvPr/>
          </p:nvSpPr>
          <p:spPr>
            <a:xfrm>
              <a:off x="6108825" y="2627688"/>
              <a:ext cx="175375" cy="175375"/>
            </a:xfrm>
            <a:custGeom>
              <a:avLst/>
              <a:gdLst/>
              <a:ahLst/>
              <a:cxnLst/>
              <a:rect l="l" t="t" r="r" b="b"/>
              <a:pathLst>
                <a:path w="7015" h="7015" extrusionOk="0">
                  <a:moveTo>
                    <a:pt x="3524" y="1"/>
                  </a:moveTo>
                  <a:cubicBezTo>
                    <a:pt x="1599" y="1"/>
                    <a:pt x="1" y="1567"/>
                    <a:pt x="1" y="3524"/>
                  </a:cubicBezTo>
                  <a:cubicBezTo>
                    <a:pt x="1" y="5448"/>
                    <a:pt x="1599" y="7014"/>
                    <a:pt x="3524" y="7014"/>
                  </a:cubicBezTo>
                  <a:cubicBezTo>
                    <a:pt x="5448" y="7014"/>
                    <a:pt x="7014" y="5448"/>
                    <a:pt x="7014" y="3524"/>
                  </a:cubicBezTo>
                  <a:cubicBezTo>
                    <a:pt x="7014" y="1567"/>
                    <a:pt x="5448" y="1"/>
                    <a:pt x="35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238;p23">
            <a:extLst>
              <a:ext uri="{FF2B5EF4-FFF2-40B4-BE49-F238E27FC236}">
                <a16:creationId xmlns:a16="http://schemas.microsoft.com/office/drawing/2014/main" id="{69F55BB4-E9A7-2651-8717-040DD73EE1C5}"/>
              </a:ext>
            </a:extLst>
          </p:cNvPr>
          <p:cNvGrpSpPr/>
          <p:nvPr/>
        </p:nvGrpSpPr>
        <p:grpSpPr>
          <a:xfrm>
            <a:off x="11159827" y="3144579"/>
            <a:ext cx="428915" cy="426116"/>
            <a:chOff x="6226275" y="3911538"/>
            <a:chExt cx="900325" cy="894450"/>
          </a:xfrm>
        </p:grpSpPr>
        <p:sp>
          <p:nvSpPr>
            <p:cNvPr id="18" name="Google Shape;239;p23">
              <a:extLst>
                <a:ext uri="{FF2B5EF4-FFF2-40B4-BE49-F238E27FC236}">
                  <a16:creationId xmlns:a16="http://schemas.microsoft.com/office/drawing/2014/main" id="{D682E615-F379-6A27-5EDD-8D74044F4348}"/>
                </a:ext>
              </a:extLst>
            </p:cNvPr>
            <p:cNvSpPr/>
            <p:nvPr/>
          </p:nvSpPr>
          <p:spPr>
            <a:xfrm>
              <a:off x="6355100" y="4405488"/>
              <a:ext cx="87300" cy="116625"/>
            </a:xfrm>
            <a:custGeom>
              <a:avLst/>
              <a:gdLst/>
              <a:ahLst/>
              <a:cxnLst/>
              <a:rect l="l" t="t" r="r" b="b"/>
              <a:pathLst>
                <a:path w="3492" h="4665" extrusionOk="0">
                  <a:moveTo>
                    <a:pt x="1860" y="0"/>
                  </a:moveTo>
                  <a:cubicBezTo>
                    <a:pt x="947" y="1664"/>
                    <a:pt x="360" y="2871"/>
                    <a:pt x="197" y="3197"/>
                  </a:cubicBezTo>
                  <a:cubicBezTo>
                    <a:pt x="1" y="3588"/>
                    <a:pt x="66" y="4078"/>
                    <a:pt x="392" y="4404"/>
                  </a:cubicBezTo>
                  <a:lnTo>
                    <a:pt x="653" y="4665"/>
                  </a:lnTo>
                  <a:cubicBezTo>
                    <a:pt x="1371" y="3784"/>
                    <a:pt x="2252" y="2806"/>
                    <a:pt x="3296" y="1794"/>
                  </a:cubicBezTo>
                  <a:cubicBezTo>
                    <a:pt x="3393" y="1729"/>
                    <a:pt x="3459" y="1664"/>
                    <a:pt x="3491" y="1631"/>
                  </a:cubicBezTo>
                  <a:lnTo>
                    <a:pt x="18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40;p23">
              <a:extLst>
                <a:ext uri="{FF2B5EF4-FFF2-40B4-BE49-F238E27FC236}">
                  <a16:creationId xmlns:a16="http://schemas.microsoft.com/office/drawing/2014/main" id="{12CD23BD-FB8D-6470-E3E9-29C4FE833918}"/>
                </a:ext>
              </a:extLst>
            </p:cNvPr>
            <p:cNvSpPr/>
            <p:nvPr/>
          </p:nvSpPr>
          <p:spPr>
            <a:xfrm>
              <a:off x="6514125" y="4593038"/>
              <a:ext cx="119900" cy="87550"/>
            </a:xfrm>
            <a:custGeom>
              <a:avLst/>
              <a:gdLst/>
              <a:ahLst/>
              <a:cxnLst/>
              <a:rect l="l" t="t" r="r" b="b"/>
              <a:pathLst>
                <a:path w="4796" h="3502" extrusionOk="0">
                  <a:moveTo>
                    <a:pt x="3100" y="1"/>
                  </a:moveTo>
                  <a:cubicBezTo>
                    <a:pt x="2969" y="33"/>
                    <a:pt x="2937" y="131"/>
                    <a:pt x="2839" y="164"/>
                  </a:cubicBezTo>
                  <a:cubicBezTo>
                    <a:pt x="1795" y="1240"/>
                    <a:pt x="849" y="2088"/>
                    <a:pt x="1" y="2806"/>
                  </a:cubicBezTo>
                  <a:lnTo>
                    <a:pt x="360" y="3165"/>
                  </a:lnTo>
                  <a:cubicBezTo>
                    <a:pt x="566" y="3392"/>
                    <a:pt x="838" y="3502"/>
                    <a:pt x="1109" y="3502"/>
                  </a:cubicBezTo>
                  <a:cubicBezTo>
                    <a:pt x="1266" y="3502"/>
                    <a:pt x="1423" y="3465"/>
                    <a:pt x="1567" y="3393"/>
                  </a:cubicBezTo>
                  <a:cubicBezTo>
                    <a:pt x="2121" y="3100"/>
                    <a:pt x="2969" y="2708"/>
                    <a:pt x="4796" y="1697"/>
                  </a:cubicBezTo>
                  <a:lnTo>
                    <a:pt x="31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41;p23">
              <a:extLst>
                <a:ext uri="{FF2B5EF4-FFF2-40B4-BE49-F238E27FC236}">
                  <a16:creationId xmlns:a16="http://schemas.microsoft.com/office/drawing/2014/main" id="{04265F5C-40B1-7439-3929-826F696740EA}"/>
                </a:ext>
              </a:extLst>
            </p:cNvPr>
            <p:cNvSpPr/>
            <p:nvPr/>
          </p:nvSpPr>
          <p:spPr>
            <a:xfrm>
              <a:off x="6330650" y="4455438"/>
              <a:ext cx="258525" cy="246400"/>
            </a:xfrm>
            <a:custGeom>
              <a:avLst/>
              <a:gdLst/>
              <a:ahLst/>
              <a:cxnLst/>
              <a:rect l="l" t="t" r="r" b="b"/>
              <a:pathLst>
                <a:path w="10341" h="9856" extrusionOk="0">
                  <a:moveTo>
                    <a:pt x="8645" y="1"/>
                  </a:moveTo>
                  <a:cubicBezTo>
                    <a:pt x="7689" y="1"/>
                    <a:pt x="6431" y="551"/>
                    <a:pt x="5741" y="1264"/>
                  </a:cubicBezTo>
                  <a:cubicBezTo>
                    <a:pt x="2414" y="4624"/>
                    <a:pt x="881" y="6973"/>
                    <a:pt x="196" y="8375"/>
                  </a:cubicBezTo>
                  <a:cubicBezTo>
                    <a:pt x="0" y="8767"/>
                    <a:pt x="66" y="9256"/>
                    <a:pt x="392" y="9550"/>
                  </a:cubicBezTo>
                  <a:cubicBezTo>
                    <a:pt x="596" y="9754"/>
                    <a:pt x="863" y="9855"/>
                    <a:pt x="1131" y="9855"/>
                  </a:cubicBezTo>
                  <a:cubicBezTo>
                    <a:pt x="1291" y="9855"/>
                    <a:pt x="1452" y="9819"/>
                    <a:pt x="1599" y="9745"/>
                  </a:cubicBezTo>
                  <a:cubicBezTo>
                    <a:pt x="2969" y="9093"/>
                    <a:pt x="5285" y="7592"/>
                    <a:pt x="8677" y="4200"/>
                  </a:cubicBezTo>
                  <a:cubicBezTo>
                    <a:pt x="9819" y="3091"/>
                    <a:pt x="10341" y="1068"/>
                    <a:pt x="9623" y="318"/>
                  </a:cubicBezTo>
                  <a:cubicBezTo>
                    <a:pt x="9392" y="97"/>
                    <a:pt x="9045" y="1"/>
                    <a:pt x="8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42;p23">
              <a:extLst>
                <a:ext uri="{FF2B5EF4-FFF2-40B4-BE49-F238E27FC236}">
                  <a16:creationId xmlns:a16="http://schemas.microsoft.com/office/drawing/2014/main" id="{ACBE5418-4DC8-B5A0-FCAE-04E66472795D}"/>
                </a:ext>
              </a:extLst>
            </p:cNvPr>
            <p:cNvSpPr/>
            <p:nvPr/>
          </p:nvSpPr>
          <p:spPr>
            <a:xfrm>
              <a:off x="6226275" y="4198463"/>
              <a:ext cx="243025" cy="181575"/>
            </a:xfrm>
            <a:custGeom>
              <a:avLst/>
              <a:gdLst/>
              <a:ahLst/>
              <a:cxnLst/>
              <a:rect l="l" t="t" r="r" b="b"/>
              <a:pathLst>
                <a:path w="9721" h="7263" extrusionOk="0">
                  <a:moveTo>
                    <a:pt x="8601" y="1"/>
                  </a:moveTo>
                  <a:cubicBezTo>
                    <a:pt x="7289" y="1"/>
                    <a:pt x="5238" y="662"/>
                    <a:pt x="3392" y="2508"/>
                  </a:cubicBezTo>
                  <a:lnTo>
                    <a:pt x="424" y="5476"/>
                  </a:lnTo>
                  <a:cubicBezTo>
                    <a:pt x="98" y="5802"/>
                    <a:pt x="0" y="6324"/>
                    <a:pt x="261" y="6748"/>
                  </a:cubicBezTo>
                  <a:cubicBezTo>
                    <a:pt x="450" y="7072"/>
                    <a:pt x="818" y="7262"/>
                    <a:pt x="1199" y="7262"/>
                  </a:cubicBezTo>
                  <a:cubicBezTo>
                    <a:pt x="1278" y="7262"/>
                    <a:pt x="1357" y="7254"/>
                    <a:pt x="1435" y="7237"/>
                  </a:cubicBezTo>
                  <a:cubicBezTo>
                    <a:pt x="2549" y="6919"/>
                    <a:pt x="3584" y="6743"/>
                    <a:pt x="4418" y="6743"/>
                  </a:cubicBezTo>
                  <a:cubicBezTo>
                    <a:pt x="4781" y="6743"/>
                    <a:pt x="5105" y="6777"/>
                    <a:pt x="5382" y="6846"/>
                  </a:cubicBezTo>
                  <a:cubicBezTo>
                    <a:pt x="6752" y="4465"/>
                    <a:pt x="8188" y="2247"/>
                    <a:pt x="9721" y="257"/>
                  </a:cubicBezTo>
                  <a:cubicBezTo>
                    <a:pt x="9488" y="95"/>
                    <a:pt x="9097" y="1"/>
                    <a:pt x="86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43;p23">
              <a:extLst>
                <a:ext uri="{FF2B5EF4-FFF2-40B4-BE49-F238E27FC236}">
                  <a16:creationId xmlns:a16="http://schemas.microsoft.com/office/drawing/2014/main" id="{27946BC2-2CBB-E1D4-C683-1A93C5E6B0AD}"/>
                </a:ext>
              </a:extLst>
            </p:cNvPr>
            <p:cNvSpPr/>
            <p:nvPr/>
          </p:nvSpPr>
          <p:spPr>
            <a:xfrm>
              <a:off x="6656850" y="4568588"/>
              <a:ext cx="188400" cy="237400"/>
            </a:xfrm>
            <a:custGeom>
              <a:avLst/>
              <a:gdLst/>
              <a:ahLst/>
              <a:cxnLst/>
              <a:rect l="l" t="t" r="r" b="b"/>
              <a:pathLst>
                <a:path w="7536" h="9496" extrusionOk="0">
                  <a:moveTo>
                    <a:pt x="7014" y="0"/>
                  </a:moveTo>
                  <a:cubicBezTo>
                    <a:pt x="4763" y="1664"/>
                    <a:pt x="2512" y="3099"/>
                    <a:pt x="392" y="4273"/>
                  </a:cubicBezTo>
                  <a:cubicBezTo>
                    <a:pt x="555" y="5089"/>
                    <a:pt x="457" y="5904"/>
                    <a:pt x="131" y="8253"/>
                  </a:cubicBezTo>
                  <a:cubicBezTo>
                    <a:pt x="0" y="8742"/>
                    <a:pt x="229" y="9166"/>
                    <a:pt x="653" y="9395"/>
                  </a:cubicBezTo>
                  <a:cubicBezTo>
                    <a:pt x="788" y="9463"/>
                    <a:pt x="936" y="9495"/>
                    <a:pt x="1084" y="9495"/>
                  </a:cubicBezTo>
                  <a:cubicBezTo>
                    <a:pt x="1364" y="9495"/>
                    <a:pt x="1647" y="9379"/>
                    <a:pt x="1860" y="9166"/>
                  </a:cubicBezTo>
                  <a:lnTo>
                    <a:pt x="4861" y="6198"/>
                  </a:lnTo>
                  <a:cubicBezTo>
                    <a:pt x="7144" y="3915"/>
                    <a:pt x="7536" y="946"/>
                    <a:pt x="70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44;p23">
              <a:extLst>
                <a:ext uri="{FF2B5EF4-FFF2-40B4-BE49-F238E27FC236}">
                  <a16:creationId xmlns:a16="http://schemas.microsoft.com/office/drawing/2014/main" id="{D09A355B-45FE-D04E-3084-31E754472E80}"/>
                </a:ext>
              </a:extLst>
            </p:cNvPr>
            <p:cNvSpPr/>
            <p:nvPr/>
          </p:nvSpPr>
          <p:spPr>
            <a:xfrm>
              <a:off x="6718825" y="4152263"/>
              <a:ext cx="172100" cy="156800"/>
            </a:xfrm>
            <a:custGeom>
              <a:avLst/>
              <a:gdLst/>
              <a:ahLst/>
              <a:cxnLst/>
              <a:rect l="l" t="t" r="r" b="b"/>
              <a:pathLst>
                <a:path w="6884" h="6272" extrusionOk="0">
                  <a:moveTo>
                    <a:pt x="3446" y="1"/>
                  </a:moveTo>
                  <a:cubicBezTo>
                    <a:pt x="2643" y="1"/>
                    <a:pt x="1843" y="311"/>
                    <a:pt x="1240" y="930"/>
                  </a:cubicBezTo>
                  <a:cubicBezTo>
                    <a:pt x="0" y="2137"/>
                    <a:pt x="0" y="4127"/>
                    <a:pt x="1240" y="5367"/>
                  </a:cubicBezTo>
                  <a:cubicBezTo>
                    <a:pt x="1843" y="5970"/>
                    <a:pt x="2643" y="6272"/>
                    <a:pt x="3446" y="6272"/>
                  </a:cubicBezTo>
                  <a:cubicBezTo>
                    <a:pt x="4249" y="6272"/>
                    <a:pt x="5057" y="5970"/>
                    <a:pt x="5676" y="5367"/>
                  </a:cubicBezTo>
                  <a:cubicBezTo>
                    <a:pt x="6883" y="4127"/>
                    <a:pt x="6883" y="2137"/>
                    <a:pt x="5676" y="930"/>
                  </a:cubicBezTo>
                  <a:cubicBezTo>
                    <a:pt x="5057" y="311"/>
                    <a:pt x="4249" y="1"/>
                    <a:pt x="34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5;p23">
              <a:extLst>
                <a:ext uri="{FF2B5EF4-FFF2-40B4-BE49-F238E27FC236}">
                  <a16:creationId xmlns:a16="http://schemas.microsoft.com/office/drawing/2014/main" id="{DD2DC027-1E1F-9DA4-956D-B7B66FA54031}"/>
                </a:ext>
              </a:extLst>
            </p:cNvPr>
            <p:cNvSpPr/>
            <p:nvPr/>
          </p:nvSpPr>
          <p:spPr>
            <a:xfrm>
              <a:off x="6906375" y="3911538"/>
              <a:ext cx="220225" cy="216700"/>
            </a:xfrm>
            <a:custGeom>
              <a:avLst/>
              <a:gdLst/>
              <a:ahLst/>
              <a:cxnLst/>
              <a:rect l="l" t="t" r="r" b="b"/>
              <a:pathLst>
                <a:path w="8809" h="8668" extrusionOk="0">
                  <a:moveTo>
                    <a:pt x="6168" y="0"/>
                  </a:moveTo>
                  <a:cubicBezTo>
                    <a:pt x="4083" y="0"/>
                    <a:pt x="2010" y="335"/>
                    <a:pt x="1" y="969"/>
                  </a:cubicBezTo>
                  <a:cubicBezTo>
                    <a:pt x="197" y="2665"/>
                    <a:pt x="1110" y="4557"/>
                    <a:pt x="2611" y="6058"/>
                  </a:cubicBezTo>
                  <a:cubicBezTo>
                    <a:pt x="4176" y="7624"/>
                    <a:pt x="6068" y="8504"/>
                    <a:pt x="7830" y="8667"/>
                  </a:cubicBezTo>
                  <a:cubicBezTo>
                    <a:pt x="8482" y="6351"/>
                    <a:pt x="8808" y="3774"/>
                    <a:pt x="8613" y="1034"/>
                  </a:cubicBezTo>
                  <a:cubicBezTo>
                    <a:pt x="8580" y="513"/>
                    <a:pt x="8156" y="121"/>
                    <a:pt x="7634" y="56"/>
                  </a:cubicBezTo>
                  <a:cubicBezTo>
                    <a:pt x="7145" y="19"/>
                    <a:pt x="6656" y="0"/>
                    <a:pt x="61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46;p23">
              <a:extLst>
                <a:ext uri="{FF2B5EF4-FFF2-40B4-BE49-F238E27FC236}">
                  <a16:creationId xmlns:a16="http://schemas.microsoft.com/office/drawing/2014/main" id="{0405148E-5E86-A228-9142-3CF19252011C}"/>
                </a:ext>
              </a:extLst>
            </p:cNvPr>
            <p:cNvSpPr/>
            <p:nvPr/>
          </p:nvSpPr>
          <p:spPr>
            <a:xfrm>
              <a:off x="6429325" y="3953688"/>
              <a:ext cx="655675" cy="654050"/>
            </a:xfrm>
            <a:custGeom>
              <a:avLst/>
              <a:gdLst/>
              <a:ahLst/>
              <a:cxnLst/>
              <a:rect l="l" t="t" r="r" b="b"/>
              <a:pathLst>
                <a:path w="26227" h="26162" extrusionOk="0">
                  <a:moveTo>
                    <a:pt x="14993" y="5823"/>
                  </a:moveTo>
                  <a:cubicBezTo>
                    <a:pt x="16335" y="5823"/>
                    <a:pt x="17680" y="6329"/>
                    <a:pt x="18724" y="7340"/>
                  </a:cubicBezTo>
                  <a:cubicBezTo>
                    <a:pt x="20747" y="9428"/>
                    <a:pt x="20747" y="12723"/>
                    <a:pt x="18724" y="14778"/>
                  </a:cubicBezTo>
                  <a:cubicBezTo>
                    <a:pt x="17697" y="15789"/>
                    <a:pt x="16359" y="16294"/>
                    <a:pt x="15018" y="16294"/>
                  </a:cubicBezTo>
                  <a:cubicBezTo>
                    <a:pt x="13676" y="16294"/>
                    <a:pt x="12331" y="15789"/>
                    <a:pt x="11287" y="14778"/>
                  </a:cubicBezTo>
                  <a:cubicBezTo>
                    <a:pt x="9264" y="12723"/>
                    <a:pt x="9264" y="9428"/>
                    <a:pt x="11287" y="7340"/>
                  </a:cubicBezTo>
                  <a:cubicBezTo>
                    <a:pt x="12314" y="6329"/>
                    <a:pt x="13652" y="5823"/>
                    <a:pt x="14993" y="5823"/>
                  </a:cubicBezTo>
                  <a:close/>
                  <a:moveTo>
                    <a:pt x="17061" y="1"/>
                  </a:moveTo>
                  <a:cubicBezTo>
                    <a:pt x="10765" y="2578"/>
                    <a:pt x="4730" y="8221"/>
                    <a:pt x="0" y="16115"/>
                  </a:cubicBezTo>
                  <a:lnTo>
                    <a:pt x="2382" y="18496"/>
                  </a:lnTo>
                  <a:cubicBezTo>
                    <a:pt x="3146" y="18190"/>
                    <a:pt x="3983" y="17992"/>
                    <a:pt x="4780" y="17992"/>
                  </a:cubicBezTo>
                  <a:cubicBezTo>
                    <a:pt x="5683" y="17992"/>
                    <a:pt x="6536" y="18247"/>
                    <a:pt x="7177" y="18888"/>
                  </a:cubicBezTo>
                  <a:cubicBezTo>
                    <a:pt x="8449" y="20160"/>
                    <a:pt x="8253" y="22117"/>
                    <a:pt x="7601" y="23715"/>
                  </a:cubicBezTo>
                  <a:lnTo>
                    <a:pt x="10047" y="26162"/>
                  </a:lnTo>
                  <a:cubicBezTo>
                    <a:pt x="16115" y="22476"/>
                    <a:pt x="23193" y="16702"/>
                    <a:pt x="26227" y="9037"/>
                  </a:cubicBezTo>
                  <a:cubicBezTo>
                    <a:pt x="24106" y="8743"/>
                    <a:pt x="21986" y="7666"/>
                    <a:pt x="20192" y="5872"/>
                  </a:cubicBezTo>
                  <a:cubicBezTo>
                    <a:pt x="18431" y="4144"/>
                    <a:pt x="17387" y="2056"/>
                    <a:pt x="170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47;p23">
            <a:extLst>
              <a:ext uri="{FF2B5EF4-FFF2-40B4-BE49-F238E27FC236}">
                <a16:creationId xmlns:a16="http://schemas.microsoft.com/office/drawing/2014/main" id="{7FCCD6D4-A2B2-150D-266D-0DCC519A152B}"/>
              </a:ext>
            </a:extLst>
          </p:cNvPr>
          <p:cNvSpPr/>
          <p:nvPr/>
        </p:nvSpPr>
        <p:spPr>
          <a:xfrm>
            <a:off x="11155774" y="4411028"/>
            <a:ext cx="428938" cy="393455"/>
          </a:xfrm>
          <a:custGeom>
            <a:avLst/>
            <a:gdLst/>
            <a:ahLst/>
            <a:cxnLst/>
            <a:rect l="l" t="t" r="r" b="b"/>
            <a:pathLst>
              <a:path w="40939" h="40939" extrusionOk="0">
                <a:moveTo>
                  <a:pt x="30304" y="11246"/>
                </a:moveTo>
                <a:cubicBezTo>
                  <a:pt x="30541" y="11246"/>
                  <a:pt x="30777" y="11336"/>
                  <a:pt x="30957" y="11515"/>
                </a:cubicBezTo>
                <a:lnTo>
                  <a:pt x="32261" y="12820"/>
                </a:lnTo>
                <a:cubicBezTo>
                  <a:pt x="32686" y="13114"/>
                  <a:pt x="32686" y="13701"/>
                  <a:pt x="32294" y="14060"/>
                </a:cubicBezTo>
                <a:lnTo>
                  <a:pt x="17419" y="29522"/>
                </a:lnTo>
                <a:cubicBezTo>
                  <a:pt x="17224" y="29717"/>
                  <a:pt x="17061" y="29783"/>
                  <a:pt x="16767" y="29783"/>
                </a:cubicBezTo>
                <a:cubicBezTo>
                  <a:pt x="16473" y="29783"/>
                  <a:pt x="16212" y="29717"/>
                  <a:pt x="16115" y="29522"/>
                </a:cubicBezTo>
                <a:lnTo>
                  <a:pt x="8840" y="21693"/>
                </a:lnTo>
                <a:lnTo>
                  <a:pt x="8645" y="21497"/>
                </a:lnTo>
                <a:cubicBezTo>
                  <a:pt x="8449" y="21269"/>
                  <a:pt x="8351" y="21040"/>
                  <a:pt x="8351" y="20812"/>
                </a:cubicBezTo>
                <a:cubicBezTo>
                  <a:pt x="8351" y="20616"/>
                  <a:pt x="8449" y="20388"/>
                  <a:pt x="8645" y="20192"/>
                </a:cubicBezTo>
                <a:lnTo>
                  <a:pt x="9949" y="18888"/>
                </a:lnTo>
                <a:cubicBezTo>
                  <a:pt x="10129" y="18692"/>
                  <a:pt x="10365" y="18594"/>
                  <a:pt x="10602" y="18594"/>
                </a:cubicBezTo>
                <a:cubicBezTo>
                  <a:pt x="10838" y="18594"/>
                  <a:pt x="11075" y="18692"/>
                  <a:pt x="11254" y="18888"/>
                </a:cubicBezTo>
                <a:lnTo>
                  <a:pt x="11352" y="18953"/>
                </a:lnTo>
                <a:lnTo>
                  <a:pt x="16441" y="24466"/>
                </a:lnTo>
                <a:cubicBezTo>
                  <a:pt x="16539" y="24563"/>
                  <a:pt x="16653" y="24612"/>
                  <a:pt x="16767" y="24612"/>
                </a:cubicBezTo>
                <a:cubicBezTo>
                  <a:pt x="16881" y="24612"/>
                  <a:pt x="16995" y="24563"/>
                  <a:pt x="17093" y="24466"/>
                </a:cubicBezTo>
                <a:lnTo>
                  <a:pt x="29554" y="11515"/>
                </a:lnTo>
                <a:lnTo>
                  <a:pt x="29652" y="11515"/>
                </a:lnTo>
                <a:cubicBezTo>
                  <a:pt x="29831" y="11336"/>
                  <a:pt x="30068" y="11246"/>
                  <a:pt x="30304" y="11246"/>
                </a:cubicBezTo>
                <a:close/>
                <a:moveTo>
                  <a:pt x="20486" y="1"/>
                </a:moveTo>
                <a:cubicBezTo>
                  <a:pt x="9134" y="1"/>
                  <a:pt x="0" y="9134"/>
                  <a:pt x="0" y="20453"/>
                </a:cubicBezTo>
                <a:cubicBezTo>
                  <a:pt x="0" y="31805"/>
                  <a:pt x="9134" y="40939"/>
                  <a:pt x="20486" y="40939"/>
                </a:cubicBezTo>
                <a:cubicBezTo>
                  <a:pt x="31805" y="40939"/>
                  <a:pt x="40938" y="31805"/>
                  <a:pt x="40938" y="20453"/>
                </a:cubicBezTo>
                <a:cubicBezTo>
                  <a:pt x="40938" y="9134"/>
                  <a:pt x="31870" y="1"/>
                  <a:pt x="204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27" name="Google Shape;257;p23">
            <a:extLst>
              <a:ext uri="{FF2B5EF4-FFF2-40B4-BE49-F238E27FC236}">
                <a16:creationId xmlns:a16="http://schemas.microsoft.com/office/drawing/2014/main" id="{71184B29-3036-B2C7-3B04-980E6159046C}"/>
              </a:ext>
            </a:extLst>
          </p:cNvPr>
          <p:cNvCxnSpPr>
            <a:cxnSpLocks/>
          </p:cNvCxnSpPr>
          <p:nvPr/>
        </p:nvCxnSpPr>
        <p:spPr>
          <a:xfrm>
            <a:off x="1219200" y="1584537"/>
            <a:ext cx="9525000" cy="0"/>
          </a:xfrm>
          <a:prstGeom prst="straightConnector1">
            <a:avLst/>
          </a:prstGeom>
          <a:noFill/>
          <a:ln w="9525" cap="flat" cmpd="sng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116190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" sz="3600" dirty="0"/>
              <a:t>		ABOUT DEPARTMENT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5867400" cy="2593975"/>
          </a:xfrm>
        </p:spPr>
        <p:txBody>
          <a:bodyPr/>
          <a:lstStyle/>
          <a:p>
            <a:r>
              <a:rPr lang="en-US" dirty="0"/>
              <a:t>PHASE  </a:t>
            </a:r>
            <a:r>
              <a:rPr lang="en-US" sz="3000" dirty="0"/>
              <a:t>1: </a:t>
            </a:r>
            <a:r>
              <a:rPr lang="en-US" dirty="0"/>
              <a:t>TRAINING </a:t>
            </a:r>
          </a:p>
          <a:p>
            <a:pPr marL="0" indent="0">
              <a:buNone/>
            </a:pPr>
            <a:r>
              <a:rPr lang="en-US" dirty="0"/>
              <a:t>    MACHINE LEARNING USING PYTHON</a:t>
            </a:r>
          </a:p>
          <a:p>
            <a:r>
              <a:rPr lang="en-US" dirty="0"/>
              <a:t>PHASE  </a:t>
            </a:r>
            <a:r>
              <a:rPr lang="en-US" sz="3000" dirty="0"/>
              <a:t>2: </a:t>
            </a:r>
            <a:r>
              <a:rPr lang="en-US" dirty="0"/>
              <a:t>DEVELOPMENT</a:t>
            </a:r>
          </a:p>
          <a:p>
            <a:pPr marL="0" indent="0">
              <a:buNone/>
            </a:pPr>
            <a:r>
              <a:rPr lang="en-US" dirty="0"/>
              <a:t>    CYBERCRIME CELL TO ANALYZE   CRIMINAL DATA</a:t>
            </a:r>
          </a:p>
        </p:txBody>
      </p:sp>
      <p:cxnSp>
        <p:nvCxnSpPr>
          <p:cNvPr id="6" name="Google Shape;257;p23">
            <a:extLst>
              <a:ext uri="{FF2B5EF4-FFF2-40B4-BE49-F238E27FC236}">
                <a16:creationId xmlns:a16="http://schemas.microsoft.com/office/drawing/2014/main" id="{60C460B2-75F7-4960-4EBE-50B56F653A63}"/>
              </a:ext>
            </a:extLst>
          </p:cNvPr>
          <p:cNvCxnSpPr>
            <a:cxnSpLocks/>
          </p:cNvCxnSpPr>
          <p:nvPr/>
        </p:nvCxnSpPr>
        <p:spPr>
          <a:xfrm>
            <a:off x="1219200" y="1584537"/>
            <a:ext cx="9525000" cy="0"/>
          </a:xfrm>
          <a:prstGeom prst="straightConnector1">
            <a:avLst/>
          </a:prstGeom>
          <a:noFill/>
          <a:ln w="9525" cap="flat" cmpd="sng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145261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DEPARTMENT: Process Structure</a:t>
            </a:r>
            <a:endParaRPr dirty="0"/>
          </a:p>
        </p:txBody>
      </p:sp>
      <p:cxnSp>
        <p:nvCxnSpPr>
          <p:cNvPr id="4" name="Google Shape;257;p23">
            <a:extLst>
              <a:ext uri="{FF2B5EF4-FFF2-40B4-BE49-F238E27FC236}">
                <a16:creationId xmlns:a16="http://schemas.microsoft.com/office/drawing/2014/main" id="{0726B062-D24B-98BB-EB08-5DB6C0361A79}"/>
              </a:ext>
            </a:extLst>
          </p:cNvPr>
          <p:cNvCxnSpPr>
            <a:cxnSpLocks/>
          </p:cNvCxnSpPr>
          <p:nvPr/>
        </p:nvCxnSpPr>
        <p:spPr>
          <a:xfrm>
            <a:off x="1219200" y="1584537"/>
            <a:ext cx="9525000" cy="0"/>
          </a:xfrm>
          <a:prstGeom prst="straightConnector1">
            <a:avLst/>
          </a:prstGeom>
          <a:noFill/>
          <a:ln w="9525" cap="flat" cmpd="sng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1DB975C-3011-4D63-1F50-8D1E8BAA72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3019" y="1676400"/>
            <a:ext cx="6565961" cy="4876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153027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" sz="3200" dirty="0"/>
              <a:t>			TASK PERFORMED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7239000" cy="4270375"/>
          </a:xfrm>
        </p:spPr>
        <p:txBody>
          <a:bodyPr>
            <a:normAutofit/>
          </a:bodyPr>
          <a:lstStyle/>
          <a:p>
            <a:r>
              <a:rPr lang="en-US" dirty="0"/>
              <a:t>MACHINE LEARNING USING PYTHON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Learnt tkinter framework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Window creation using tkinter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Implementing Firebase Authentication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Generating random password and storing the data in a logfile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Extracting login details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Implementing Firebase storage</a:t>
            </a:r>
          </a:p>
        </p:txBody>
      </p:sp>
      <p:cxnSp>
        <p:nvCxnSpPr>
          <p:cNvPr id="6" name="Google Shape;257;p23">
            <a:extLst>
              <a:ext uri="{FF2B5EF4-FFF2-40B4-BE49-F238E27FC236}">
                <a16:creationId xmlns:a16="http://schemas.microsoft.com/office/drawing/2014/main" id="{60C460B2-75F7-4960-4EBE-50B56F653A63}"/>
              </a:ext>
            </a:extLst>
          </p:cNvPr>
          <p:cNvCxnSpPr>
            <a:cxnSpLocks/>
          </p:cNvCxnSpPr>
          <p:nvPr/>
        </p:nvCxnSpPr>
        <p:spPr>
          <a:xfrm>
            <a:off x="1219200" y="1584537"/>
            <a:ext cx="9525000" cy="0"/>
          </a:xfrm>
          <a:prstGeom prst="straightConnector1">
            <a:avLst/>
          </a:prstGeom>
          <a:noFill/>
          <a:ln w="9525" cap="flat" cmpd="sng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821776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" sz="3200" dirty="0"/>
              <a:t>		  Other TASK PERFORMED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7696200" cy="366077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Capturing  real-time image from camera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Learnt knn algorithm for image processing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Implementation of alerts for face detection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Creating a menu to upload image from local system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Reading the data from a CSV file to analyze (Data analytics)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Implementing graphical data to tkinter window (Data Visualization)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6" name="Google Shape;257;p23">
            <a:extLst>
              <a:ext uri="{FF2B5EF4-FFF2-40B4-BE49-F238E27FC236}">
                <a16:creationId xmlns:a16="http://schemas.microsoft.com/office/drawing/2014/main" id="{60C460B2-75F7-4960-4EBE-50B56F653A63}"/>
              </a:ext>
            </a:extLst>
          </p:cNvPr>
          <p:cNvCxnSpPr>
            <a:cxnSpLocks/>
          </p:cNvCxnSpPr>
          <p:nvPr/>
        </p:nvCxnSpPr>
        <p:spPr>
          <a:xfrm>
            <a:off x="1219200" y="1584537"/>
            <a:ext cx="9525000" cy="0"/>
          </a:xfrm>
          <a:prstGeom prst="straightConnector1">
            <a:avLst/>
          </a:prstGeom>
          <a:noFill/>
          <a:ln w="9525" cap="flat" cmpd="sng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359063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" sz="3200" dirty="0"/>
              <a:t>			</a:t>
            </a:r>
            <a:r>
              <a:rPr lang="es" sz="2800" dirty="0"/>
              <a:t>TOOLS USED:</a:t>
            </a:r>
            <a:endParaRPr dirty="0"/>
          </a:p>
        </p:txBody>
      </p:sp>
      <p:cxnSp>
        <p:nvCxnSpPr>
          <p:cNvPr id="6" name="Google Shape;257;p23">
            <a:extLst>
              <a:ext uri="{FF2B5EF4-FFF2-40B4-BE49-F238E27FC236}">
                <a16:creationId xmlns:a16="http://schemas.microsoft.com/office/drawing/2014/main" id="{60C460B2-75F7-4960-4EBE-50B56F653A63}"/>
              </a:ext>
            </a:extLst>
          </p:cNvPr>
          <p:cNvCxnSpPr>
            <a:cxnSpLocks/>
          </p:cNvCxnSpPr>
          <p:nvPr/>
        </p:nvCxnSpPr>
        <p:spPr>
          <a:xfrm>
            <a:off x="1219200" y="1584537"/>
            <a:ext cx="9525000" cy="0"/>
          </a:xfrm>
          <a:prstGeom prst="straightConnector1">
            <a:avLst/>
          </a:prstGeom>
          <a:noFill/>
          <a:ln w="9525" cap="flat" cmpd="sng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" name="Google Shape;402;p28">
            <a:extLst>
              <a:ext uri="{FF2B5EF4-FFF2-40B4-BE49-F238E27FC236}">
                <a16:creationId xmlns:a16="http://schemas.microsoft.com/office/drawing/2014/main" id="{2B5FCC50-00EB-5FFC-1F69-EF50244A3EF1}"/>
              </a:ext>
            </a:extLst>
          </p:cNvPr>
          <p:cNvSpPr/>
          <p:nvPr/>
        </p:nvSpPr>
        <p:spPr>
          <a:xfrm>
            <a:off x="1524000" y="1978346"/>
            <a:ext cx="3093286" cy="712599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5" name="Google Shape;402;p28">
            <a:extLst>
              <a:ext uri="{FF2B5EF4-FFF2-40B4-BE49-F238E27FC236}">
                <a16:creationId xmlns:a16="http://schemas.microsoft.com/office/drawing/2014/main" id="{012AEB2B-EC8F-C894-3E56-8E016B93CA06}"/>
              </a:ext>
            </a:extLst>
          </p:cNvPr>
          <p:cNvSpPr/>
          <p:nvPr/>
        </p:nvSpPr>
        <p:spPr>
          <a:xfrm>
            <a:off x="1524000" y="3069091"/>
            <a:ext cx="3093286" cy="712599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6" name="Google Shape;402;p28">
            <a:extLst>
              <a:ext uri="{FF2B5EF4-FFF2-40B4-BE49-F238E27FC236}">
                <a16:creationId xmlns:a16="http://schemas.microsoft.com/office/drawing/2014/main" id="{9AE9ECF3-4B51-451A-2651-7F2CE6851008}"/>
              </a:ext>
            </a:extLst>
          </p:cNvPr>
          <p:cNvSpPr/>
          <p:nvPr/>
        </p:nvSpPr>
        <p:spPr>
          <a:xfrm>
            <a:off x="1524000" y="4158445"/>
            <a:ext cx="3093286" cy="712599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7" name="Google Shape;402;p28">
            <a:extLst>
              <a:ext uri="{FF2B5EF4-FFF2-40B4-BE49-F238E27FC236}">
                <a16:creationId xmlns:a16="http://schemas.microsoft.com/office/drawing/2014/main" id="{A360BF7E-F3FA-96B8-1686-BF4C2FE45480}"/>
              </a:ext>
            </a:extLst>
          </p:cNvPr>
          <p:cNvSpPr/>
          <p:nvPr/>
        </p:nvSpPr>
        <p:spPr>
          <a:xfrm>
            <a:off x="1524000" y="5247799"/>
            <a:ext cx="3093286" cy="712599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" name="Google Shape;404;p28">
            <a:extLst>
              <a:ext uri="{FF2B5EF4-FFF2-40B4-BE49-F238E27FC236}">
                <a16:creationId xmlns:a16="http://schemas.microsoft.com/office/drawing/2014/main" id="{6A66D749-83BA-6167-84AA-DBDF64CA3F51}"/>
              </a:ext>
            </a:extLst>
          </p:cNvPr>
          <p:cNvSpPr txBox="1">
            <a:spLocks/>
          </p:cNvSpPr>
          <p:nvPr/>
        </p:nvSpPr>
        <p:spPr>
          <a:xfrm>
            <a:off x="1524000" y="2119078"/>
            <a:ext cx="2914986" cy="41547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2000" b="1" dirty="0">
                <a:solidFill>
                  <a:schemeClr val="dk1"/>
                </a:solidFill>
              </a:rPr>
              <a:t>FRONT-END: TKINTER</a:t>
            </a:r>
          </a:p>
        </p:txBody>
      </p:sp>
      <p:sp>
        <p:nvSpPr>
          <p:cNvPr id="40" name="Google Shape;404;p28">
            <a:extLst>
              <a:ext uri="{FF2B5EF4-FFF2-40B4-BE49-F238E27FC236}">
                <a16:creationId xmlns:a16="http://schemas.microsoft.com/office/drawing/2014/main" id="{6BA2418B-9076-5BEA-C196-379FBEA10948}"/>
              </a:ext>
            </a:extLst>
          </p:cNvPr>
          <p:cNvSpPr txBox="1">
            <a:spLocks/>
          </p:cNvSpPr>
          <p:nvPr/>
        </p:nvSpPr>
        <p:spPr>
          <a:xfrm>
            <a:off x="1523716" y="3224094"/>
            <a:ext cx="2914986" cy="41547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2000" b="1" dirty="0">
                <a:solidFill>
                  <a:schemeClr val="dk1"/>
                </a:solidFill>
              </a:rPr>
              <a:t>BACK-END: FIREBASE</a:t>
            </a:r>
          </a:p>
        </p:txBody>
      </p:sp>
      <p:sp>
        <p:nvSpPr>
          <p:cNvPr id="41" name="Google Shape;404;p28">
            <a:extLst>
              <a:ext uri="{FF2B5EF4-FFF2-40B4-BE49-F238E27FC236}">
                <a16:creationId xmlns:a16="http://schemas.microsoft.com/office/drawing/2014/main" id="{84D1C642-7B9C-7E9B-DC1F-6053F9DBD6F3}"/>
              </a:ext>
            </a:extLst>
          </p:cNvPr>
          <p:cNvSpPr txBox="1">
            <a:spLocks/>
          </p:cNvSpPr>
          <p:nvPr/>
        </p:nvSpPr>
        <p:spPr>
          <a:xfrm>
            <a:off x="1523716" y="4331389"/>
            <a:ext cx="2914986" cy="41547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2000" b="1" dirty="0">
                <a:solidFill>
                  <a:schemeClr val="dk1"/>
                </a:solidFill>
              </a:rPr>
              <a:t>LANGUAGE: PYTHON</a:t>
            </a:r>
          </a:p>
        </p:txBody>
      </p:sp>
      <p:sp>
        <p:nvSpPr>
          <p:cNvPr id="42" name="Google Shape;404;p28">
            <a:extLst>
              <a:ext uri="{FF2B5EF4-FFF2-40B4-BE49-F238E27FC236}">
                <a16:creationId xmlns:a16="http://schemas.microsoft.com/office/drawing/2014/main" id="{79B34426-4C3B-C7A0-86D5-9D2365BC5175}"/>
              </a:ext>
            </a:extLst>
          </p:cNvPr>
          <p:cNvSpPr txBox="1">
            <a:spLocks/>
          </p:cNvSpPr>
          <p:nvPr/>
        </p:nvSpPr>
        <p:spPr>
          <a:xfrm>
            <a:off x="1556267" y="5420743"/>
            <a:ext cx="2914986" cy="41547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2000" b="1" dirty="0">
                <a:solidFill>
                  <a:schemeClr val="dk1"/>
                </a:solidFill>
              </a:rPr>
              <a:t>IDE: SPYDER</a:t>
            </a:r>
          </a:p>
        </p:txBody>
      </p:sp>
      <p:sp>
        <p:nvSpPr>
          <p:cNvPr id="60" name="Google Shape;419;p28">
            <a:extLst>
              <a:ext uri="{FF2B5EF4-FFF2-40B4-BE49-F238E27FC236}">
                <a16:creationId xmlns:a16="http://schemas.microsoft.com/office/drawing/2014/main" id="{810478D2-5760-2F31-B6C0-B1F436144064}"/>
              </a:ext>
            </a:extLst>
          </p:cNvPr>
          <p:cNvSpPr/>
          <p:nvPr/>
        </p:nvSpPr>
        <p:spPr>
          <a:xfrm>
            <a:off x="5791200" y="3224093"/>
            <a:ext cx="3352800" cy="2023705"/>
          </a:xfrm>
          <a:custGeom>
            <a:avLst/>
            <a:gdLst/>
            <a:ahLst/>
            <a:cxnLst/>
            <a:rect l="l" t="t" r="r" b="b"/>
            <a:pathLst>
              <a:path w="176649" h="114110" extrusionOk="0">
                <a:moveTo>
                  <a:pt x="5275" y="0"/>
                </a:moveTo>
                <a:cubicBezTo>
                  <a:pt x="2345" y="0"/>
                  <a:pt x="1" y="2344"/>
                  <a:pt x="1" y="5274"/>
                </a:cubicBezTo>
                <a:lnTo>
                  <a:pt x="1" y="108835"/>
                </a:lnTo>
                <a:cubicBezTo>
                  <a:pt x="1" y="111766"/>
                  <a:pt x="2345" y="114110"/>
                  <a:pt x="5275" y="114110"/>
                </a:cubicBezTo>
                <a:lnTo>
                  <a:pt x="171374" y="114110"/>
                </a:lnTo>
                <a:cubicBezTo>
                  <a:pt x="174304" y="114110"/>
                  <a:pt x="176648" y="111766"/>
                  <a:pt x="176648" y="108835"/>
                </a:cubicBezTo>
                <a:lnTo>
                  <a:pt x="176648" y="5274"/>
                </a:lnTo>
                <a:cubicBezTo>
                  <a:pt x="176648" y="2344"/>
                  <a:pt x="174304" y="0"/>
                  <a:pt x="1713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420;p28">
            <a:extLst>
              <a:ext uri="{FF2B5EF4-FFF2-40B4-BE49-F238E27FC236}">
                <a16:creationId xmlns:a16="http://schemas.microsoft.com/office/drawing/2014/main" id="{EF47074E-325E-A034-2D00-430A89BD6B96}"/>
              </a:ext>
            </a:extLst>
          </p:cNvPr>
          <p:cNvSpPr/>
          <p:nvPr/>
        </p:nvSpPr>
        <p:spPr>
          <a:xfrm>
            <a:off x="5919562" y="3356258"/>
            <a:ext cx="3072038" cy="1749141"/>
          </a:xfrm>
          <a:custGeom>
            <a:avLst/>
            <a:gdLst/>
            <a:ahLst/>
            <a:cxnLst/>
            <a:rect l="l" t="t" r="r" b="b"/>
            <a:pathLst>
              <a:path w="159737" h="96697" extrusionOk="0">
                <a:moveTo>
                  <a:pt x="0" y="1"/>
                </a:moveTo>
                <a:lnTo>
                  <a:pt x="0" y="96697"/>
                </a:lnTo>
                <a:lnTo>
                  <a:pt x="159737" y="96697"/>
                </a:lnTo>
                <a:lnTo>
                  <a:pt x="159737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91A51"/>
              </a:solidFill>
            </a:endParaRPr>
          </a:p>
        </p:txBody>
      </p:sp>
      <p:sp>
        <p:nvSpPr>
          <p:cNvPr id="61" name="Google Shape;436;p28">
            <a:extLst>
              <a:ext uri="{FF2B5EF4-FFF2-40B4-BE49-F238E27FC236}">
                <a16:creationId xmlns:a16="http://schemas.microsoft.com/office/drawing/2014/main" id="{DD972893-A812-390C-72E7-8BDAC39CC36E}"/>
              </a:ext>
            </a:extLst>
          </p:cNvPr>
          <p:cNvSpPr/>
          <p:nvPr/>
        </p:nvSpPr>
        <p:spPr>
          <a:xfrm>
            <a:off x="8229600" y="1828800"/>
            <a:ext cx="1828799" cy="2196983"/>
          </a:xfrm>
          <a:custGeom>
            <a:avLst/>
            <a:gdLst/>
            <a:ahLst/>
            <a:cxnLst/>
            <a:rect l="l" t="t" r="r" b="b"/>
            <a:pathLst>
              <a:path w="97282" h="129096" extrusionOk="0">
                <a:moveTo>
                  <a:pt x="7702" y="0"/>
                </a:moveTo>
                <a:cubicBezTo>
                  <a:pt x="3433" y="84"/>
                  <a:pt x="0" y="3684"/>
                  <a:pt x="84" y="7953"/>
                </a:cubicBezTo>
                <a:lnTo>
                  <a:pt x="84" y="120807"/>
                </a:lnTo>
                <a:cubicBezTo>
                  <a:pt x="84" y="125161"/>
                  <a:pt x="3349" y="129096"/>
                  <a:pt x="7702" y="129096"/>
                </a:cubicBezTo>
                <a:lnTo>
                  <a:pt x="89161" y="129096"/>
                </a:lnTo>
                <a:cubicBezTo>
                  <a:pt x="93682" y="128928"/>
                  <a:pt x="97198" y="125244"/>
                  <a:pt x="97282" y="120807"/>
                </a:cubicBezTo>
                <a:lnTo>
                  <a:pt x="97282" y="7953"/>
                </a:lnTo>
                <a:cubicBezTo>
                  <a:pt x="97198" y="3600"/>
                  <a:pt x="93598" y="0"/>
                  <a:pt x="89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437;p28">
            <a:extLst>
              <a:ext uri="{FF2B5EF4-FFF2-40B4-BE49-F238E27FC236}">
                <a16:creationId xmlns:a16="http://schemas.microsoft.com/office/drawing/2014/main" id="{69E56B9D-319C-0848-AF86-6BF707DE3D29}"/>
              </a:ext>
            </a:extLst>
          </p:cNvPr>
          <p:cNvSpPr/>
          <p:nvPr/>
        </p:nvSpPr>
        <p:spPr>
          <a:xfrm>
            <a:off x="8382000" y="1978346"/>
            <a:ext cx="1520341" cy="1778303"/>
          </a:xfrm>
          <a:custGeom>
            <a:avLst/>
            <a:gdLst/>
            <a:ahLst/>
            <a:cxnLst/>
            <a:rect l="l" t="t" r="r" b="b"/>
            <a:pathLst>
              <a:path w="81794" h="98874" extrusionOk="0">
                <a:moveTo>
                  <a:pt x="0" y="0"/>
                </a:moveTo>
                <a:lnTo>
                  <a:pt x="0" y="98873"/>
                </a:lnTo>
                <a:lnTo>
                  <a:pt x="81794" y="98873"/>
                </a:lnTo>
                <a:lnTo>
                  <a:pt x="8179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421;p28">
            <a:extLst>
              <a:ext uri="{FF2B5EF4-FFF2-40B4-BE49-F238E27FC236}">
                <a16:creationId xmlns:a16="http://schemas.microsoft.com/office/drawing/2014/main" id="{17976DA9-0B9D-3EEF-250A-5538CD8BCFA0}"/>
              </a:ext>
            </a:extLst>
          </p:cNvPr>
          <p:cNvSpPr/>
          <p:nvPr/>
        </p:nvSpPr>
        <p:spPr>
          <a:xfrm>
            <a:off x="5562600" y="5247798"/>
            <a:ext cx="3810000" cy="187102"/>
          </a:xfrm>
          <a:custGeom>
            <a:avLst/>
            <a:gdLst/>
            <a:ahLst/>
            <a:cxnLst/>
            <a:rect l="l" t="t" r="r" b="b"/>
            <a:pathLst>
              <a:path w="208378" h="5527" extrusionOk="0">
                <a:moveTo>
                  <a:pt x="0" y="1"/>
                </a:moveTo>
                <a:lnTo>
                  <a:pt x="0" y="5526"/>
                </a:lnTo>
                <a:lnTo>
                  <a:pt x="208377" y="5526"/>
                </a:lnTo>
                <a:lnTo>
                  <a:pt x="20837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66" name="Google Shape;425;p28">
            <a:extLst>
              <a:ext uri="{FF2B5EF4-FFF2-40B4-BE49-F238E27FC236}">
                <a16:creationId xmlns:a16="http://schemas.microsoft.com/office/drawing/2014/main" id="{F8BFC5F4-1089-72E2-07F6-EF1C2C2B1511}"/>
              </a:ext>
            </a:extLst>
          </p:cNvPr>
          <p:cNvSpPr/>
          <p:nvPr/>
        </p:nvSpPr>
        <p:spPr>
          <a:xfrm>
            <a:off x="6240486" y="4468061"/>
            <a:ext cx="1376579" cy="401878"/>
          </a:xfrm>
          <a:custGeom>
            <a:avLst/>
            <a:gdLst/>
            <a:ahLst/>
            <a:cxnLst/>
            <a:rect l="l" t="t" r="r" b="b"/>
            <a:pathLst>
              <a:path w="59861" h="21684" extrusionOk="0">
                <a:moveTo>
                  <a:pt x="1" y="1"/>
                </a:moveTo>
                <a:lnTo>
                  <a:pt x="1" y="21684"/>
                </a:lnTo>
                <a:lnTo>
                  <a:pt x="59860" y="21684"/>
                </a:lnTo>
                <a:lnTo>
                  <a:pt x="598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426;p28">
            <a:extLst>
              <a:ext uri="{FF2B5EF4-FFF2-40B4-BE49-F238E27FC236}">
                <a16:creationId xmlns:a16="http://schemas.microsoft.com/office/drawing/2014/main" id="{B1A24336-3052-E15B-5148-AFC5F7F22D98}"/>
              </a:ext>
            </a:extLst>
          </p:cNvPr>
          <p:cNvSpPr/>
          <p:nvPr/>
        </p:nvSpPr>
        <p:spPr>
          <a:xfrm>
            <a:off x="6759972" y="4583387"/>
            <a:ext cx="679927" cy="53403"/>
          </a:xfrm>
          <a:custGeom>
            <a:avLst/>
            <a:gdLst/>
            <a:ahLst/>
            <a:cxnLst/>
            <a:rect l="l" t="t" r="r" b="b"/>
            <a:pathLst>
              <a:path w="44791" h="3518" extrusionOk="0">
                <a:moveTo>
                  <a:pt x="1" y="1"/>
                </a:moveTo>
                <a:lnTo>
                  <a:pt x="1" y="3517"/>
                </a:lnTo>
                <a:lnTo>
                  <a:pt x="44791" y="3517"/>
                </a:lnTo>
                <a:lnTo>
                  <a:pt x="44791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68" name="Google Shape;427;p28">
            <a:extLst>
              <a:ext uri="{FF2B5EF4-FFF2-40B4-BE49-F238E27FC236}">
                <a16:creationId xmlns:a16="http://schemas.microsoft.com/office/drawing/2014/main" id="{879BFE42-9F55-06CC-51C8-F523BF66CAE1}"/>
              </a:ext>
            </a:extLst>
          </p:cNvPr>
          <p:cNvSpPr/>
          <p:nvPr/>
        </p:nvSpPr>
        <p:spPr>
          <a:xfrm>
            <a:off x="6801600" y="4716673"/>
            <a:ext cx="526154" cy="52128"/>
          </a:xfrm>
          <a:custGeom>
            <a:avLst/>
            <a:gdLst/>
            <a:ahLst/>
            <a:cxnLst/>
            <a:rect l="l" t="t" r="r" b="b"/>
            <a:pathLst>
              <a:path w="34661" h="3434" extrusionOk="0">
                <a:moveTo>
                  <a:pt x="1" y="1"/>
                </a:moveTo>
                <a:lnTo>
                  <a:pt x="1" y="3433"/>
                </a:lnTo>
                <a:lnTo>
                  <a:pt x="34661" y="3433"/>
                </a:lnTo>
                <a:lnTo>
                  <a:pt x="34661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69" name="Google Shape;429;p28">
            <a:extLst>
              <a:ext uri="{FF2B5EF4-FFF2-40B4-BE49-F238E27FC236}">
                <a16:creationId xmlns:a16="http://schemas.microsoft.com/office/drawing/2014/main" id="{9C91EE2D-1E78-90CF-5E48-A212781B324D}"/>
              </a:ext>
            </a:extLst>
          </p:cNvPr>
          <p:cNvSpPr/>
          <p:nvPr/>
        </p:nvSpPr>
        <p:spPr>
          <a:xfrm>
            <a:off x="6387898" y="4582423"/>
            <a:ext cx="241501" cy="174323"/>
          </a:xfrm>
          <a:custGeom>
            <a:avLst/>
            <a:gdLst/>
            <a:ahLst/>
            <a:cxnLst/>
            <a:rect l="l" t="t" r="r" b="b"/>
            <a:pathLst>
              <a:path w="14409" h="7211" extrusionOk="0">
                <a:moveTo>
                  <a:pt x="13060" y="1"/>
                </a:moveTo>
                <a:cubicBezTo>
                  <a:pt x="12832" y="1"/>
                  <a:pt x="12594" y="102"/>
                  <a:pt x="12391" y="345"/>
                </a:cubicBezTo>
                <a:lnTo>
                  <a:pt x="6950" y="5117"/>
                </a:lnTo>
                <a:lnTo>
                  <a:pt x="1592" y="345"/>
                </a:lnTo>
                <a:cubicBezTo>
                  <a:pt x="1424" y="178"/>
                  <a:pt x="1194" y="94"/>
                  <a:pt x="964" y="94"/>
                </a:cubicBezTo>
                <a:cubicBezTo>
                  <a:pt x="734" y="94"/>
                  <a:pt x="503" y="178"/>
                  <a:pt x="336" y="345"/>
                </a:cubicBezTo>
                <a:cubicBezTo>
                  <a:pt x="1" y="764"/>
                  <a:pt x="1" y="1266"/>
                  <a:pt x="336" y="1601"/>
                </a:cubicBezTo>
                <a:lnTo>
                  <a:pt x="6364" y="6959"/>
                </a:lnTo>
                <a:cubicBezTo>
                  <a:pt x="6531" y="7127"/>
                  <a:pt x="6761" y="7210"/>
                  <a:pt x="6992" y="7210"/>
                </a:cubicBezTo>
                <a:cubicBezTo>
                  <a:pt x="7222" y="7210"/>
                  <a:pt x="7452" y="7127"/>
                  <a:pt x="7619" y="6959"/>
                </a:cubicBezTo>
                <a:lnTo>
                  <a:pt x="13647" y="1685"/>
                </a:lnTo>
                <a:cubicBezTo>
                  <a:pt x="14408" y="987"/>
                  <a:pt x="13776" y="1"/>
                  <a:pt x="1306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430;p28">
            <a:extLst>
              <a:ext uri="{FF2B5EF4-FFF2-40B4-BE49-F238E27FC236}">
                <a16:creationId xmlns:a16="http://schemas.microsoft.com/office/drawing/2014/main" id="{1F35DA14-6282-0268-7C8F-EE40E1C63859}"/>
              </a:ext>
            </a:extLst>
          </p:cNvPr>
          <p:cNvSpPr/>
          <p:nvPr/>
        </p:nvSpPr>
        <p:spPr>
          <a:xfrm>
            <a:off x="6691377" y="4111273"/>
            <a:ext cx="779882" cy="191365"/>
          </a:xfrm>
          <a:custGeom>
            <a:avLst/>
            <a:gdLst/>
            <a:ahLst/>
            <a:cxnLst/>
            <a:rect l="l" t="t" r="r" b="b"/>
            <a:pathLst>
              <a:path w="46382" h="10214" extrusionOk="0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433;p28">
            <a:extLst>
              <a:ext uri="{FF2B5EF4-FFF2-40B4-BE49-F238E27FC236}">
                <a16:creationId xmlns:a16="http://schemas.microsoft.com/office/drawing/2014/main" id="{D87A9AC0-50EC-8DC6-AAF2-54DABE7A4401}"/>
              </a:ext>
            </a:extLst>
          </p:cNvPr>
          <p:cNvSpPr/>
          <p:nvPr/>
        </p:nvSpPr>
        <p:spPr>
          <a:xfrm>
            <a:off x="7811676" y="4034554"/>
            <a:ext cx="951323" cy="792940"/>
          </a:xfrm>
          <a:custGeom>
            <a:avLst/>
            <a:gdLst/>
            <a:ahLst/>
            <a:cxnLst/>
            <a:rect l="l" t="t" r="r" b="b"/>
            <a:pathLst>
              <a:path w="49061" h="47051" extrusionOk="0">
                <a:moveTo>
                  <a:pt x="1" y="1"/>
                </a:moveTo>
                <a:lnTo>
                  <a:pt x="1" y="47051"/>
                </a:lnTo>
                <a:lnTo>
                  <a:pt x="49060" y="47051"/>
                </a:lnTo>
                <a:lnTo>
                  <a:pt x="4906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434;p28">
            <a:extLst>
              <a:ext uri="{FF2B5EF4-FFF2-40B4-BE49-F238E27FC236}">
                <a16:creationId xmlns:a16="http://schemas.microsoft.com/office/drawing/2014/main" id="{DAF17AC4-955E-1815-A5DE-E58AB56309A5}"/>
              </a:ext>
            </a:extLst>
          </p:cNvPr>
          <p:cNvSpPr/>
          <p:nvPr/>
        </p:nvSpPr>
        <p:spPr>
          <a:xfrm>
            <a:off x="8007620" y="4119310"/>
            <a:ext cx="728230" cy="623427"/>
          </a:xfrm>
          <a:custGeom>
            <a:avLst/>
            <a:gdLst/>
            <a:ahLst/>
            <a:cxnLst/>
            <a:rect l="l" t="t" r="r" b="b"/>
            <a:pathLst>
              <a:path w="47973" h="41069" extrusionOk="0">
                <a:moveTo>
                  <a:pt x="20698" y="2821"/>
                </a:moveTo>
                <a:cubicBezTo>
                  <a:pt x="25039" y="2821"/>
                  <a:pt x="29467" y="4434"/>
                  <a:pt x="33070" y="8037"/>
                </a:cubicBezTo>
                <a:cubicBezTo>
                  <a:pt x="44121" y="19172"/>
                  <a:pt x="36251" y="38176"/>
                  <a:pt x="20512" y="38176"/>
                </a:cubicBezTo>
                <a:cubicBezTo>
                  <a:pt x="10801" y="38176"/>
                  <a:pt x="2931" y="30223"/>
                  <a:pt x="2931" y="20512"/>
                </a:cubicBezTo>
                <a:cubicBezTo>
                  <a:pt x="2931" y="9866"/>
                  <a:pt x="11625" y="2821"/>
                  <a:pt x="20698" y="2821"/>
                </a:cubicBezTo>
                <a:close/>
                <a:moveTo>
                  <a:pt x="20512" y="0"/>
                </a:moveTo>
                <a:cubicBezTo>
                  <a:pt x="9210" y="0"/>
                  <a:pt x="1" y="9126"/>
                  <a:pt x="1" y="20512"/>
                </a:cubicBezTo>
                <a:cubicBezTo>
                  <a:pt x="1" y="32859"/>
                  <a:pt x="10118" y="41068"/>
                  <a:pt x="20681" y="41068"/>
                </a:cubicBezTo>
                <a:cubicBezTo>
                  <a:pt x="25730" y="41068"/>
                  <a:pt x="30882" y="39192"/>
                  <a:pt x="35079" y="34995"/>
                </a:cubicBezTo>
                <a:cubicBezTo>
                  <a:pt x="47972" y="22102"/>
                  <a:pt x="38847" y="0"/>
                  <a:pt x="20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75" name="Google Shape;435;p28">
            <a:extLst>
              <a:ext uri="{FF2B5EF4-FFF2-40B4-BE49-F238E27FC236}">
                <a16:creationId xmlns:a16="http://schemas.microsoft.com/office/drawing/2014/main" id="{F7746EE6-A25D-E578-4529-D3AA4151BE76}"/>
              </a:ext>
            </a:extLst>
          </p:cNvPr>
          <p:cNvSpPr/>
          <p:nvPr/>
        </p:nvSpPr>
        <p:spPr>
          <a:xfrm>
            <a:off x="8229600" y="4254383"/>
            <a:ext cx="186835" cy="328040"/>
          </a:xfrm>
          <a:custGeom>
            <a:avLst/>
            <a:gdLst/>
            <a:ahLst/>
            <a:cxnLst/>
            <a:rect l="l" t="t" r="r" b="b"/>
            <a:pathLst>
              <a:path w="12308" h="21610" extrusionOk="0">
                <a:moveTo>
                  <a:pt x="1508" y="0"/>
                </a:moveTo>
                <a:cubicBezTo>
                  <a:pt x="671" y="0"/>
                  <a:pt x="1" y="670"/>
                  <a:pt x="1" y="1507"/>
                </a:cubicBezTo>
                <a:lnTo>
                  <a:pt x="84" y="1507"/>
                </a:lnTo>
                <a:lnTo>
                  <a:pt x="84" y="20177"/>
                </a:lnTo>
                <a:cubicBezTo>
                  <a:pt x="28" y="21028"/>
                  <a:pt x="740" y="21610"/>
                  <a:pt x="1492" y="21610"/>
                </a:cubicBezTo>
                <a:cubicBezTo>
                  <a:pt x="1849" y="21610"/>
                  <a:pt x="2216" y="21478"/>
                  <a:pt x="2512" y="21181"/>
                </a:cubicBezTo>
                <a:lnTo>
                  <a:pt x="11889" y="11889"/>
                </a:lnTo>
                <a:cubicBezTo>
                  <a:pt x="12140" y="11554"/>
                  <a:pt x="12307" y="11219"/>
                  <a:pt x="12307" y="10800"/>
                </a:cubicBezTo>
                <a:cubicBezTo>
                  <a:pt x="12307" y="10465"/>
                  <a:pt x="12140" y="10047"/>
                  <a:pt x="11889" y="9796"/>
                </a:cubicBezTo>
                <a:lnTo>
                  <a:pt x="2512" y="419"/>
                </a:lnTo>
                <a:cubicBezTo>
                  <a:pt x="2261" y="168"/>
                  <a:pt x="1843" y="0"/>
                  <a:pt x="150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E2A47"/>
              </a:solidFill>
            </a:endParaRPr>
          </a:p>
        </p:txBody>
      </p:sp>
      <p:sp>
        <p:nvSpPr>
          <p:cNvPr id="77" name="Google Shape;438;p28">
            <a:extLst>
              <a:ext uri="{FF2B5EF4-FFF2-40B4-BE49-F238E27FC236}">
                <a16:creationId xmlns:a16="http://schemas.microsoft.com/office/drawing/2014/main" id="{7738476D-DD18-DF74-9E11-355598488B57}"/>
              </a:ext>
            </a:extLst>
          </p:cNvPr>
          <p:cNvSpPr/>
          <p:nvPr/>
        </p:nvSpPr>
        <p:spPr>
          <a:xfrm>
            <a:off x="9073731" y="3790152"/>
            <a:ext cx="185560" cy="159086"/>
          </a:xfrm>
          <a:custGeom>
            <a:avLst/>
            <a:gdLst/>
            <a:ahLst/>
            <a:cxnLst/>
            <a:rect l="l" t="t" r="r" b="b"/>
            <a:pathLst>
              <a:path w="12224" h="10480" extrusionOk="0">
                <a:moveTo>
                  <a:pt x="5275" y="1"/>
                </a:moveTo>
                <a:cubicBezTo>
                  <a:pt x="2344" y="1"/>
                  <a:pt x="0" y="2345"/>
                  <a:pt x="0" y="5275"/>
                </a:cubicBezTo>
                <a:cubicBezTo>
                  <a:pt x="0" y="8397"/>
                  <a:pt x="2579" y="10480"/>
                  <a:pt x="5283" y="10480"/>
                </a:cubicBezTo>
                <a:cubicBezTo>
                  <a:pt x="6567" y="10480"/>
                  <a:pt x="7880" y="10010"/>
                  <a:pt x="8958" y="8959"/>
                </a:cubicBezTo>
                <a:cubicBezTo>
                  <a:pt x="12223" y="5693"/>
                  <a:pt x="9879" y="1"/>
                  <a:pt x="5275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78" name="Google Shape;439;p28">
            <a:extLst>
              <a:ext uri="{FF2B5EF4-FFF2-40B4-BE49-F238E27FC236}">
                <a16:creationId xmlns:a16="http://schemas.microsoft.com/office/drawing/2014/main" id="{A37455D5-248A-7E30-FFCB-F1D5F1E9A721}"/>
              </a:ext>
            </a:extLst>
          </p:cNvPr>
          <p:cNvSpPr/>
          <p:nvPr/>
        </p:nvSpPr>
        <p:spPr>
          <a:xfrm>
            <a:off x="9142170" y="2288138"/>
            <a:ext cx="584612" cy="635451"/>
          </a:xfrm>
          <a:custGeom>
            <a:avLst/>
            <a:gdLst/>
            <a:ahLst/>
            <a:cxnLst/>
            <a:rect l="l" t="t" r="r" b="b"/>
            <a:pathLst>
              <a:path w="38512" h="38429" extrusionOk="0">
                <a:moveTo>
                  <a:pt x="19339" y="14484"/>
                </a:moveTo>
                <a:cubicBezTo>
                  <a:pt x="16577" y="14484"/>
                  <a:pt x="14316" y="16745"/>
                  <a:pt x="14316" y="19507"/>
                </a:cubicBezTo>
                <a:cubicBezTo>
                  <a:pt x="14316" y="22569"/>
                  <a:pt x="16812" y="24594"/>
                  <a:pt x="19411" y="24594"/>
                </a:cubicBezTo>
                <a:cubicBezTo>
                  <a:pt x="20650" y="24594"/>
                  <a:pt x="21913" y="24134"/>
                  <a:pt x="22939" y="23107"/>
                </a:cubicBezTo>
                <a:cubicBezTo>
                  <a:pt x="26037" y="19926"/>
                  <a:pt x="23860" y="14484"/>
                  <a:pt x="19339" y="14484"/>
                </a:cubicBezTo>
                <a:close/>
                <a:moveTo>
                  <a:pt x="19256" y="9629"/>
                </a:moveTo>
                <a:cubicBezTo>
                  <a:pt x="25786" y="9629"/>
                  <a:pt x="30390" y="16075"/>
                  <a:pt x="28381" y="22354"/>
                </a:cubicBezTo>
                <a:cubicBezTo>
                  <a:pt x="27062" y="26229"/>
                  <a:pt x="23469" y="28886"/>
                  <a:pt x="19363" y="28886"/>
                </a:cubicBezTo>
                <a:cubicBezTo>
                  <a:pt x="19299" y="28886"/>
                  <a:pt x="19236" y="28885"/>
                  <a:pt x="19172" y="28884"/>
                </a:cubicBezTo>
                <a:cubicBezTo>
                  <a:pt x="12558" y="28884"/>
                  <a:pt x="7954" y="22438"/>
                  <a:pt x="10047" y="16159"/>
                </a:cubicBezTo>
                <a:cubicBezTo>
                  <a:pt x="11386" y="12224"/>
                  <a:pt x="15070" y="9629"/>
                  <a:pt x="19256" y="9629"/>
                </a:cubicBezTo>
                <a:close/>
                <a:moveTo>
                  <a:pt x="16242" y="1"/>
                </a:moveTo>
                <a:lnTo>
                  <a:pt x="16242" y="2847"/>
                </a:lnTo>
                <a:cubicBezTo>
                  <a:pt x="13898" y="3266"/>
                  <a:pt x="11721" y="4187"/>
                  <a:pt x="9879" y="5526"/>
                </a:cubicBezTo>
                <a:lnTo>
                  <a:pt x="7786" y="3517"/>
                </a:lnTo>
                <a:lnTo>
                  <a:pt x="3433" y="7787"/>
                </a:lnTo>
                <a:lnTo>
                  <a:pt x="5526" y="9796"/>
                </a:lnTo>
                <a:cubicBezTo>
                  <a:pt x="4186" y="11722"/>
                  <a:pt x="3265" y="13898"/>
                  <a:pt x="2847" y="16159"/>
                </a:cubicBezTo>
                <a:lnTo>
                  <a:pt x="0" y="16159"/>
                </a:lnTo>
                <a:lnTo>
                  <a:pt x="0" y="22270"/>
                </a:lnTo>
                <a:lnTo>
                  <a:pt x="2847" y="22270"/>
                </a:lnTo>
                <a:cubicBezTo>
                  <a:pt x="3265" y="24531"/>
                  <a:pt x="4186" y="26707"/>
                  <a:pt x="5526" y="28633"/>
                </a:cubicBezTo>
                <a:lnTo>
                  <a:pt x="3433" y="30642"/>
                </a:lnTo>
                <a:lnTo>
                  <a:pt x="7786" y="34912"/>
                </a:lnTo>
                <a:lnTo>
                  <a:pt x="9879" y="32903"/>
                </a:lnTo>
                <a:cubicBezTo>
                  <a:pt x="11721" y="34242"/>
                  <a:pt x="13898" y="35163"/>
                  <a:pt x="16242" y="35582"/>
                </a:cubicBezTo>
                <a:lnTo>
                  <a:pt x="16242" y="38428"/>
                </a:lnTo>
                <a:lnTo>
                  <a:pt x="22270" y="38428"/>
                </a:lnTo>
                <a:lnTo>
                  <a:pt x="22270" y="35582"/>
                </a:lnTo>
                <a:cubicBezTo>
                  <a:pt x="24614" y="35163"/>
                  <a:pt x="26790" y="34242"/>
                  <a:pt x="28716" y="32903"/>
                </a:cubicBezTo>
                <a:lnTo>
                  <a:pt x="30809" y="34996"/>
                </a:lnTo>
                <a:lnTo>
                  <a:pt x="35079" y="30642"/>
                </a:lnTo>
                <a:lnTo>
                  <a:pt x="33069" y="28633"/>
                </a:lnTo>
                <a:cubicBezTo>
                  <a:pt x="34325" y="26707"/>
                  <a:pt x="35246" y="24531"/>
                  <a:pt x="35665" y="22270"/>
                </a:cubicBezTo>
                <a:lnTo>
                  <a:pt x="38511" y="22270"/>
                </a:lnTo>
                <a:lnTo>
                  <a:pt x="38511" y="16242"/>
                </a:lnTo>
                <a:lnTo>
                  <a:pt x="35665" y="16242"/>
                </a:lnTo>
                <a:cubicBezTo>
                  <a:pt x="35246" y="13898"/>
                  <a:pt x="34325" y="11722"/>
                  <a:pt x="33069" y="9796"/>
                </a:cubicBezTo>
                <a:lnTo>
                  <a:pt x="35079" y="7787"/>
                </a:lnTo>
                <a:lnTo>
                  <a:pt x="30809" y="3517"/>
                </a:lnTo>
                <a:lnTo>
                  <a:pt x="28716" y="5526"/>
                </a:lnTo>
                <a:cubicBezTo>
                  <a:pt x="26790" y="4187"/>
                  <a:pt x="24614" y="3350"/>
                  <a:pt x="22270" y="2847"/>
                </a:cubicBezTo>
                <a:lnTo>
                  <a:pt x="2227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440;p28">
            <a:extLst>
              <a:ext uri="{FF2B5EF4-FFF2-40B4-BE49-F238E27FC236}">
                <a16:creationId xmlns:a16="http://schemas.microsoft.com/office/drawing/2014/main" id="{ADC410DF-4864-AB82-9340-8507C60D4C68}"/>
              </a:ext>
            </a:extLst>
          </p:cNvPr>
          <p:cNvSpPr/>
          <p:nvPr/>
        </p:nvSpPr>
        <p:spPr>
          <a:xfrm>
            <a:off x="8610601" y="2534551"/>
            <a:ext cx="482538" cy="446061"/>
          </a:xfrm>
          <a:custGeom>
            <a:avLst/>
            <a:gdLst/>
            <a:ahLst/>
            <a:cxnLst/>
            <a:rect l="l" t="t" r="r" b="b"/>
            <a:pathLst>
              <a:path w="28465" h="28382" extrusionOk="0">
                <a:moveTo>
                  <a:pt x="14316" y="10633"/>
                </a:moveTo>
                <a:cubicBezTo>
                  <a:pt x="12307" y="10633"/>
                  <a:pt x="10632" y="12307"/>
                  <a:pt x="10632" y="14400"/>
                </a:cubicBezTo>
                <a:cubicBezTo>
                  <a:pt x="10632" y="16628"/>
                  <a:pt x="12504" y="18154"/>
                  <a:pt x="14437" y="18154"/>
                </a:cubicBezTo>
                <a:cubicBezTo>
                  <a:pt x="15337" y="18154"/>
                  <a:pt x="16251" y="17824"/>
                  <a:pt x="16995" y="17079"/>
                </a:cubicBezTo>
                <a:cubicBezTo>
                  <a:pt x="19339" y="14651"/>
                  <a:pt x="17665" y="10633"/>
                  <a:pt x="14316" y="10633"/>
                </a:cubicBezTo>
                <a:close/>
                <a:moveTo>
                  <a:pt x="14232" y="7033"/>
                </a:moveTo>
                <a:cubicBezTo>
                  <a:pt x="19088" y="7033"/>
                  <a:pt x="22521" y="11805"/>
                  <a:pt x="21014" y="16493"/>
                </a:cubicBezTo>
                <a:cubicBezTo>
                  <a:pt x="20093" y="19340"/>
                  <a:pt x="17330" y="21349"/>
                  <a:pt x="14232" y="21349"/>
                </a:cubicBezTo>
                <a:cubicBezTo>
                  <a:pt x="9377" y="21265"/>
                  <a:pt x="5944" y="16493"/>
                  <a:pt x="7535" y="11889"/>
                </a:cubicBezTo>
                <a:lnTo>
                  <a:pt x="7451" y="11889"/>
                </a:lnTo>
                <a:cubicBezTo>
                  <a:pt x="8372" y="8958"/>
                  <a:pt x="11135" y="7033"/>
                  <a:pt x="14232" y="7033"/>
                </a:cubicBezTo>
                <a:close/>
                <a:moveTo>
                  <a:pt x="11972" y="0"/>
                </a:moveTo>
                <a:lnTo>
                  <a:pt x="11972" y="2093"/>
                </a:lnTo>
                <a:cubicBezTo>
                  <a:pt x="10298" y="2428"/>
                  <a:pt x="8707" y="3098"/>
                  <a:pt x="7284" y="4103"/>
                </a:cubicBezTo>
                <a:lnTo>
                  <a:pt x="5777" y="2596"/>
                </a:lnTo>
                <a:lnTo>
                  <a:pt x="2595" y="5693"/>
                </a:lnTo>
                <a:lnTo>
                  <a:pt x="4102" y="7200"/>
                </a:lnTo>
                <a:cubicBezTo>
                  <a:pt x="3098" y="8623"/>
                  <a:pt x="2428" y="10214"/>
                  <a:pt x="2177" y="11972"/>
                </a:cubicBezTo>
                <a:lnTo>
                  <a:pt x="2093" y="11889"/>
                </a:lnTo>
                <a:lnTo>
                  <a:pt x="0" y="11889"/>
                </a:lnTo>
                <a:lnTo>
                  <a:pt x="0" y="16493"/>
                </a:lnTo>
                <a:lnTo>
                  <a:pt x="2093" y="16493"/>
                </a:lnTo>
                <a:cubicBezTo>
                  <a:pt x="2428" y="18167"/>
                  <a:pt x="3098" y="19758"/>
                  <a:pt x="4102" y="21181"/>
                </a:cubicBezTo>
                <a:lnTo>
                  <a:pt x="2595" y="22688"/>
                </a:lnTo>
                <a:lnTo>
                  <a:pt x="5693" y="25786"/>
                </a:lnTo>
                <a:lnTo>
                  <a:pt x="7200" y="24363"/>
                </a:lnTo>
                <a:cubicBezTo>
                  <a:pt x="8623" y="25284"/>
                  <a:pt x="10214" y="25953"/>
                  <a:pt x="11972" y="26288"/>
                </a:cubicBezTo>
                <a:lnTo>
                  <a:pt x="11972" y="28381"/>
                </a:lnTo>
                <a:lnTo>
                  <a:pt x="16493" y="28381"/>
                </a:lnTo>
                <a:lnTo>
                  <a:pt x="16493" y="26288"/>
                </a:lnTo>
                <a:cubicBezTo>
                  <a:pt x="18167" y="25953"/>
                  <a:pt x="19758" y="25284"/>
                  <a:pt x="21181" y="24363"/>
                </a:cubicBezTo>
                <a:lnTo>
                  <a:pt x="22772" y="25870"/>
                </a:lnTo>
                <a:lnTo>
                  <a:pt x="25869" y="22772"/>
                </a:lnTo>
                <a:lnTo>
                  <a:pt x="24362" y="21265"/>
                </a:lnTo>
                <a:cubicBezTo>
                  <a:pt x="25367" y="19758"/>
                  <a:pt x="26037" y="18167"/>
                  <a:pt x="26372" y="16493"/>
                </a:cubicBezTo>
                <a:lnTo>
                  <a:pt x="28465" y="16493"/>
                </a:lnTo>
                <a:lnTo>
                  <a:pt x="28465" y="11972"/>
                </a:lnTo>
                <a:lnTo>
                  <a:pt x="26372" y="11972"/>
                </a:lnTo>
                <a:cubicBezTo>
                  <a:pt x="26037" y="10214"/>
                  <a:pt x="25367" y="8623"/>
                  <a:pt x="24362" y="7200"/>
                </a:cubicBezTo>
                <a:lnTo>
                  <a:pt x="25869" y="5693"/>
                </a:lnTo>
                <a:lnTo>
                  <a:pt x="22772" y="2596"/>
                </a:lnTo>
                <a:lnTo>
                  <a:pt x="21265" y="4103"/>
                </a:lnTo>
                <a:cubicBezTo>
                  <a:pt x="19842" y="3098"/>
                  <a:pt x="18167" y="2428"/>
                  <a:pt x="16493" y="2093"/>
                </a:cubicBezTo>
                <a:lnTo>
                  <a:pt x="164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441;p28">
            <a:extLst>
              <a:ext uri="{FF2B5EF4-FFF2-40B4-BE49-F238E27FC236}">
                <a16:creationId xmlns:a16="http://schemas.microsoft.com/office/drawing/2014/main" id="{8C0A94AB-5C87-EF9C-8DFD-BEF5B7C2B452}"/>
              </a:ext>
            </a:extLst>
          </p:cNvPr>
          <p:cNvSpPr/>
          <p:nvPr/>
        </p:nvSpPr>
        <p:spPr>
          <a:xfrm>
            <a:off x="8825397" y="2929584"/>
            <a:ext cx="709158" cy="702811"/>
          </a:xfrm>
          <a:custGeom>
            <a:avLst/>
            <a:gdLst/>
            <a:ahLst/>
            <a:cxnLst/>
            <a:rect l="l" t="t" r="r" b="b"/>
            <a:pathLst>
              <a:path w="41944" h="41861" extrusionOk="0">
                <a:moveTo>
                  <a:pt x="21243" y="15752"/>
                </a:moveTo>
                <a:cubicBezTo>
                  <a:pt x="20950" y="15752"/>
                  <a:pt x="20650" y="15775"/>
                  <a:pt x="20344" y="15823"/>
                </a:cubicBezTo>
                <a:cubicBezTo>
                  <a:pt x="17414" y="16242"/>
                  <a:pt x="15321" y="19005"/>
                  <a:pt x="15823" y="22019"/>
                </a:cubicBezTo>
                <a:cubicBezTo>
                  <a:pt x="16280" y="24914"/>
                  <a:pt x="18709" y="26576"/>
                  <a:pt x="21185" y="26576"/>
                </a:cubicBezTo>
                <a:cubicBezTo>
                  <a:pt x="22790" y="26576"/>
                  <a:pt x="24415" y="25877"/>
                  <a:pt x="25534" y="24363"/>
                </a:cubicBezTo>
                <a:cubicBezTo>
                  <a:pt x="28198" y="20680"/>
                  <a:pt x="25510" y="15752"/>
                  <a:pt x="21243" y="15752"/>
                </a:cubicBezTo>
                <a:close/>
                <a:moveTo>
                  <a:pt x="21052" y="10506"/>
                </a:moveTo>
                <a:cubicBezTo>
                  <a:pt x="27354" y="10506"/>
                  <a:pt x="32385" y="16206"/>
                  <a:pt x="31227" y="22688"/>
                </a:cubicBezTo>
                <a:cubicBezTo>
                  <a:pt x="30474" y="27125"/>
                  <a:pt x="26958" y="30474"/>
                  <a:pt x="22604" y="31144"/>
                </a:cubicBezTo>
                <a:cubicBezTo>
                  <a:pt x="22054" y="31229"/>
                  <a:pt x="21510" y="31270"/>
                  <a:pt x="20975" y="31270"/>
                </a:cubicBezTo>
                <a:cubicBezTo>
                  <a:pt x="14673" y="31270"/>
                  <a:pt x="9642" y="25571"/>
                  <a:pt x="10800" y="19088"/>
                </a:cubicBezTo>
                <a:cubicBezTo>
                  <a:pt x="11470" y="14735"/>
                  <a:pt x="14986" y="11302"/>
                  <a:pt x="19423" y="10633"/>
                </a:cubicBezTo>
                <a:cubicBezTo>
                  <a:pt x="19973" y="10548"/>
                  <a:pt x="20517" y="10506"/>
                  <a:pt x="21052" y="10506"/>
                </a:cubicBezTo>
                <a:close/>
                <a:moveTo>
                  <a:pt x="21097" y="0"/>
                </a:moveTo>
                <a:lnTo>
                  <a:pt x="17916" y="503"/>
                </a:lnTo>
                <a:lnTo>
                  <a:pt x="14651" y="1005"/>
                </a:lnTo>
                <a:lnTo>
                  <a:pt x="15153" y="4019"/>
                </a:lnTo>
                <a:cubicBezTo>
                  <a:pt x="12725" y="4856"/>
                  <a:pt x="10632" y="6196"/>
                  <a:pt x="8791" y="7870"/>
                </a:cubicBezTo>
                <a:lnTo>
                  <a:pt x="6279" y="6112"/>
                </a:lnTo>
                <a:lnTo>
                  <a:pt x="2428" y="11302"/>
                </a:lnTo>
                <a:lnTo>
                  <a:pt x="4856" y="13144"/>
                </a:lnTo>
                <a:cubicBezTo>
                  <a:pt x="3767" y="15405"/>
                  <a:pt x="3181" y="17833"/>
                  <a:pt x="3098" y="20344"/>
                </a:cubicBezTo>
                <a:lnTo>
                  <a:pt x="0" y="20846"/>
                </a:lnTo>
                <a:lnTo>
                  <a:pt x="1005" y="27293"/>
                </a:lnTo>
                <a:lnTo>
                  <a:pt x="4102" y="26791"/>
                </a:lnTo>
                <a:cubicBezTo>
                  <a:pt x="4939" y="29135"/>
                  <a:pt x="6195" y="31311"/>
                  <a:pt x="7953" y="33153"/>
                </a:cubicBezTo>
                <a:lnTo>
                  <a:pt x="6112" y="35665"/>
                </a:lnTo>
                <a:lnTo>
                  <a:pt x="11386" y="39516"/>
                </a:lnTo>
                <a:lnTo>
                  <a:pt x="13144" y="37004"/>
                </a:lnTo>
                <a:cubicBezTo>
                  <a:pt x="15404" y="38093"/>
                  <a:pt x="17916" y="38679"/>
                  <a:pt x="20428" y="38762"/>
                </a:cubicBezTo>
                <a:lnTo>
                  <a:pt x="20930" y="41860"/>
                </a:lnTo>
                <a:lnTo>
                  <a:pt x="24195" y="41358"/>
                </a:lnTo>
                <a:lnTo>
                  <a:pt x="27376" y="40855"/>
                </a:lnTo>
                <a:lnTo>
                  <a:pt x="26958" y="37842"/>
                </a:lnTo>
                <a:cubicBezTo>
                  <a:pt x="29302" y="37004"/>
                  <a:pt x="31478" y="35665"/>
                  <a:pt x="33237" y="33990"/>
                </a:cubicBezTo>
                <a:lnTo>
                  <a:pt x="35748" y="35832"/>
                </a:lnTo>
                <a:lnTo>
                  <a:pt x="39599" y="30558"/>
                </a:lnTo>
                <a:lnTo>
                  <a:pt x="37088" y="28716"/>
                </a:lnTo>
                <a:cubicBezTo>
                  <a:pt x="38176" y="26456"/>
                  <a:pt x="38846" y="24028"/>
                  <a:pt x="38929" y="21516"/>
                </a:cubicBezTo>
                <a:lnTo>
                  <a:pt x="41943" y="21014"/>
                </a:lnTo>
                <a:lnTo>
                  <a:pt x="40939" y="14568"/>
                </a:lnTo>
                <a:lnTo>
                  <a:pt x="37925" y="15070"/>
                </a:lnTo>
                <a:cubicBezTo>
                  <a:pt x="37088" y="12642"/>
                  <a:pt x="35748" y="10549"/>
                  <a:pt x="34074" y="8707"/>
                </a:cubicBezTo>
                <a:lnTo>
                  <a:pt x="35916" y="6196"/>
                </a:lnTo>
                <a:lnTo>
                  <a:pt x="30641" y="2344"/>
                </a:lnTo>
                <a:lnTo>
                  <a:pt x="28799" y="4856"/>
                </a:lnTo>
                <a:cubicBezTo>
                  <a:pt x="26539" y="3684"/>
                  <a:pt x="24111" y="3098"/>
                  <a:pt x="21600" y="3014"/>
                </a:cubicBezTo>
                <a:lnTo>
                  <a:pt x="210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1" name="Google Shape;423;p28">
            <a:extLst>
              <a:ext uri="{FF2B5EF4-FFF2-40B4-BE49-F238E27FC236}">
                <a16:creationId xmlns:a16="http://schemas.microsoft.com/office/drawing/2014/main" id="{F671C4A4-DFE1-26E7-D5B4-17A4114590AA}"/>
              </a:ext>
            </a:extLst>
          </p:cNvPr>
          <p:cNvSpPr/>
          <p:nvPr/>
        </p:nvSpPr>
        <p:spPr>
          <a:xfrm>
            <a:off x="6094473" y="3543515"/>
            <a:ext cx="1029417" cy="521069"/>
          </a:xfrm>
          <a:custGeom>
            <a:avLst/>
            <a:gdLst/>
            <a:ahLst/>
            <a:cxnLst/>
            <a:rect l="l" t="t" r="r" b="b"/>
            <a:pathLst>
              <a:path w="67814" h="34326" extrusionOk="0">
                <a:moveTo>
                  <a:pt x="1" y="1"/>
                </a:moveTo>
                <a:lnTo>
                  <a:pt x="1" y="34326"/>
                </a:lnTo>
                <a:lnTo>
                  <a:pt x="67813" y="34326"/>
                </a:lnTo>
                <a:lnTo>
                  <a:pt x="6781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424;p28">
            <a:extLst>
              <a:ext uri="{FF2B5EF4-FFF2-40B4-BE49-F238E27FC236}">
                <a16:creationId xmlns:a16="http://schemas.microsoft.com/office/drawing/2014/main" id="{1AA45468-6F98-5646-6590-2A1811CC42C7}"/>
              </a:ext>
            </a:extLst>
          </p:cNvPr>
          <p:cNvSpPr/>
          <p:nvPr/>
        </p:nvSpPr>
        <p:spPr>
          <a:xfrm>
            <a:off x="6160760" y="3655353"/>
            <a:ext cx="297407" cy="297391"/>
          </a:xfrm>
          <a:custGeom>
            <a:avLst/>
            <a:gdLst/>
            <a:ahLst/>
            <a:cxnLst/>
            <a:rect l="l" t="t" r="r" b="b"/>
            <a:pathLst>
              <a:path w="19592" h="19591" extrusionOk="0">
                <a:moveTo>
                  <a:pt x="1" y="0"/>
                </a:moveTo>
                <a:lnTo>
                  <a:pt x="1" y="19591"/>
                </a:lnTo>
                <a:lnTo>
                  <a:pt x="19591" y="19591"/>
                </a:lnTo>
                <a:lnTo>
                  <a:pt x="195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431;p28">
            <a:extLst>
              <a:ext uri="{FF2B5EF4-FFF2-40B4-BE49-F238E27FC236}">
                <a16:creationId xmlns:a16="http://schemas.microsoft.com/office/drawing/2014/main" id="{2E1A95B8-759B-08F2-EA10-C171894D4833}"/>
              </a:ext>
            </a:extLst>
          </p:cNvPr>
          <p:cNvSpPr/>
          <p:nvPr/>
        </p:nvSpPr>
        <p:spPr>
          <a:xfrm>
            <a:off x="6675685" y="3914440"/>
            <a:ext cx="704079" cy="155064"/>
          </a:xfrm>
          <a:custGeom>
            <a:avLst/>
            <a:gdLst/>
            <a:ahLst/>
            <a:cxnLst/>
            <a:rect l="l" t="t" r="r" b="b"/>
            <a:pathLst>
              <a:path w="46382" h="10215" extrusionOk="0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432;p28">
            <a:extLst>
              <a:ext uri="{FF2B5EF4-FFF2-40B4-BE49-F238E27FC236}">
                <a16:creationId xmlns:a16="http://schemas.microsoft.com/office/drawing/2014/main" id="{A0E3C9B9-517A-EC3C-10E8-7698CB0CEECA}"/>
              </a:ext>
            </a:extLst>
          </p:cNvPr>
          <p:cNvSpPr/>
          <p:nvPr/>
        </p:nvSpPr>
        <p:spPr>
          <a:xfrm>
            <a:off x="7356473" y="3904093"/>
            <a:ext cx="105422" cy="155063"/>
          </a:xfrm>
          <a:custGeom>
            <a:avLst/>
            <a:gdLst/>
            <a:ahLst/>
            <a:cxnLst/>
            <a:rect l="l" t="t" r="r" b="b"/>
            <a:pathLst>
              <a:path w="10214" h="10214" extrusionOk="0">
                <a:moveTo>
                  <a:pt x="0" y="0"/>
                </a:moveTo>
                <a:lnTo>
                  <a:pt x="0" y="10214"/>
                </a:lnTo>
                <a:lnTo>
                  <a:pt x="10214" y="10214"/>
                </a:lnTo>
                <a:lnTo>
                  <a:pt x="10214" y="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411;p28">
            <a:extLst>
              <a:ext uri="{FF2B5EF4-FFF2-40B4-BE49-F238E27FC236}">
                <a16:creationId xmlns:a16="http://schemas.microsoft.com/office/drawing/2014/main" id="{7133E414-1B2B-A9D8-2F3F-145DED64C651}"/>
              </a:ext>
            </a:extLst>
          </p:cNvPr>
          <p:cNvSpPr/>
          <p:nvPr/>
        </p:nvSpPr>
        <p:spPr>
          <a:xfrm>
            <a:off x="952920" y="2117083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83" name="Google Shape;411;p28">
            <a:extLst>
              <a:ext uri="{FF2B5EF4-FFF2-40B4-BE49-F238E27FC236}">
                <a16:creationId xmlns:a16="http://schemas.microsoft.com/office/drawing/2014/main" id="{B970C421-0D26-CA64-3705-90E55D6CB5B7}"/>
              </a:ext>
            </a:extLst>
          </p:cNvPr>
          <p:cNvSpPr/>
          <p:nvPr/>
        </p:nvSpPr>
        <p:spPr>
          <a:xfrm>
            <a:off x="952920" y="3219880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84" name="Google Shape;411;p28">
            <a:extLst>
              <a:ext uri="{FF2B5EF4-FFF2-40B4-BE49-F238E27FC236}">
                <a16:creationId xmlns:a16="http://schemas.microsoft.com/office/drawing/2014/main" id="{2B76715D-1ED5-5003-BD66-65DB02A0234A}"/>
              </a:ext>
            </a:extLst>
          </p:cNvPr>
          <p:cNvSpPr/>
          <p:nvPr/>
        </p:nvSpPr>
        <p:spPr>
          <a:xfrm>
            <a:off x="952920" y="4302638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85" name="Google Shape;411;p28">
            <a:extLst>
              <a:ext uri="{FF2B5EF4-FFF2-40B4-BE49-F238E27FC236}">
                <a16:creationId xmlns:a16="http://schemas.microsoft.com/office/drawing/2014/main" id="{59ECAD5C-A903-37C2-9E69-A1A2934422F7}"/>
              </a:ext>
            </a:extLst>
          </p:cNvPr>
          <p:cNvSpPr/>
          <p:nvPr/>
        </p:nvSpPr>
        <p:spPr>
          <a:xfrm>
            <a:off x="952920" y="5347550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grpSp>
        <p:nvGrpSpPr>
          <p:cNvPr id="86" name="Google Shape;416;p28">
            <a:extLst>
              <a:ext uri="{FF2B5EF4-FFF2-40B4-BE49-F238E27FC236}">
                <a16:creationId xmlns:a16="http://schemas.microsoft.com/office/drawing/2014/main" id="{7B97CBEA-234C-BB84-6B13-0AEBB318629F}"/>
              </a:ext>
            </a:extLst>
          </p:cNvPr>
          <p:cNvGrpSpPr/>
          <p:nvPr/>
        </p:nvGrpSpPr>
        <p:grpSpPr>
          <a:xfrm>
            <a:off x="1040251" y="3334303"/>
            <a:ext cx="265768" cy="163730"/>
            <a:chOff x="1319675" y="2389025"/>
            <a:chExt cx="2224000" cy="1370125"/>
          </a:xfrm>
        </p:grpSpPr>
        <p:sp>
          <p:nvSpPr>
            <p:cNvPr id="87" name="Google Shape;417;p28">
              <a:extLst>
                <a:ext uri="{FF2B5EF4-FFF2-40B4-BE49-F238E27FC236}">
                  <a16:creationId xmlns:a16="http://schemas.microsoft.com/office/drawing/2014/main" id="{8DBF7359-5CF6-7847-B3CF-55BA4D8168FE}"/>
                </a:ext>
              </a:extLst>
            </p:cNvPr>
            <p:cNvSpPr/>
            <p:nvPr/>
          </p:nvSpPr>
          <p:spPr>
            <a:xfrm>
              <a:off x="1319675" y="2389025"/>
              <a:ext cx="1396475" cy="1369625"/>
            </a:xfrm>
            <a:custGeom>
              <a:avLst/>
              <a:gdLst/>
              <a:ahLst/>
              <a:cxnLst/>
              <a:rect l="l" t="t" r="r" b="b"/>
              <a:pathLst>
                <a:path w="55859" h="54785" extrusionOk="0">
                  <a:moveTo>
                    <a:pt x="49871" y="5988"/>
                  </a:moveTo>
                  <a:lnTo>
                    <a:pt x="49871" y="35509"/>
                  </a:lnTo>
                  <a:lnTo>
                    <a:pt x="5968" y="35509"/>
                  </a:lnTo>
                  <a:lnTo>
                    <a:pt x="5968" y="5988"/>
                  </a:lnTo>
                  <a:close/>
                  <a:moveTo>
                    <a:pt x="5570" y="0"/>
                  </a:moveTo>
                  <a:cubicBezTo>
                    <a:pt x="2487" y="0"/>
                    <a:pt x="0" y="2507"/>
                    <a:pt x="0" y="5570"/>
                  </a:cubicBezTo>
                  <a:lnTo>
                    <a:pt x="0" y="35906"/>
                  </a:lnTo>
                  <a:cubicBezTo>
                    <a:pt x="0" y="38990"/>
                    <a:pt x="2487" y="41476"/>
                    <a:pt x="5570" y="41476"/>
                  </a:cubicBezTo>
                  <a:lnTo>
                    <a:pt x="20549" y="41476"/>
                  </a:lnTo>
                  <a:lnTo>
                    <a:pt x="20549" y="48817"/>
                  </a:lnTo>
                  <a:lnTo>
                    <a:pt x="18182" y="48817"/>
                  </a:lnTo>
                  <a:cubicBezTo>
                    <a:pt x="16531" y="48817"/>
                    <a:pt x="15198" y="50150"/>
                    <a:pt x="15198" y="51801"/>
                  </a:cubicBezTo>
                  <a:cubicBezTo>
                    <a:pt x="15198" y="53452"/>
                    <a:pt x="16531" y="54785"/>
                    <a:pt x="18182" y="54785"/>
                  </a:cubicBezTo>
                  <a:lnTo>
                    <a:pt x="37657" y="54785"/>
                  </a:lnTo>
                  <a:cubicBezTo>
                    <a:pt x="39308" y="54785"/>
                    <a:pt x="40641" y="53452"/>
                    <a:pt x="40641" y="51801"/>
                  </a:cubicBezTo>
                  <a:cubicBezTo>
                    <a:pt x="40641" y="50150"/>
                    <a:pt x="39308" y="48817"/>
                    <a:pt x="37657" y="48817"/>
                  </a:cubicBezTo>
                  <a:lnTo>
                    <a:pt x="35290" y="48817"/>
                  </a:lnTo>
                  <a:lnTo>
                    <a:pt x="35290" y="41496"/>
                  </a:lnTo>
                  <a:lnTo>
                    <a:pt x="50289" y="41496"/>
                  </a:lnTo>
                  <a:cubicBezTo>
                    <a:pt x="53352" y="41476"/>
                    <a:pt x="55839" y="38990"/>
                    <a:pt x="55839" y="35926"/>
                  </a:cubicBezTo>
                  <a:lnTo>
                    <a:pt x="55839" y="5590"/>
                  </a:lnTo>
                  <a:cubicBezTo>
                    <a:pt x="55859" y="2507"/>
                    <a:pt x="53352" y="0"/>
                    <a:pt x="50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8" name="Google Shape;418;p28">
              <a:extLst>
                <a:ext uri="{FF2B5EF4-FFF2-40B4-BE49-F238E27FC236}">
                  <a16:creationId xmlns:a16="http://schemas.microsoft.com/office/drawing/2014/main" id="{AA52B1BE-B8A8-226C-A937-B62CAB319521}"/>
                </a:ext>
              </a:extLst>
            </p:cNvPr>
            <p:cNvSpPr/>
            <p:nvPr/>
          </p:nvSpPr>
          <p:spPr>
            <a:xfrm>
              <a:off x="2902125" y="2587450"/>
              <a:ext cx="641550" cy="1171700"/>
            </a:xfrm>
            <a:custGeom>
              <a:avLst/>
              <a:gdLst/>
              <a:ahLst/>
              <a:cxnLst/>
              <a:rect l="l" t="t" r="r" b="b"/>
              <a:pathLst>
                <a:path w="25662" h="46868" extrusionOk="0">
                  <a:moveTo>
                    <a:pt x="19615" y="4954"/>
                  </a:moveTo>
                  <a:cubicBezTo>
                    <a:pt x="20550" y="4954"/>
                    <a:pt x="21305" y="5709"/>
                    <a:pt x="21305" y="6644"/>
                  </a:cubicBezTo>
                  <a:lnTo>
                    <a:pt x="21305" y="10623"/>
                  </a:lnTo>
                  <a:cubicBezTo>
                    <a:pt x="21286" y="11558"/>
                    <a:pt x="20550" y="12314"/>
                    <a:pt x="19615" y="12314"/>
                  </a:cubicBezTo>
                  <a:lnTo>
                    <a:pt x="6048" y="12314"/>
                  </a:lnTo>
                  <a:cubicBezTo>
                    <a:pt x="5113" y="12314"/>
                    <a:pt x="4357" y="11558"/>
                    <a:pt x="4357" y="10623"/>
                  </a:cubicBezTo>
                  <a:lnTo>
                    <a:pt x="4357" y="6644"/>
                  </a:lnTo>
                  <a:cubicBezTo>
                    <a:pt x="4357" y="5709"/>
                    <a:pt x="5113" y="4954"/>
                    <a:pt x="6048" y="4954"/>
                  </a:cubicBezTo>
                  <a:close/>
                  <a:moveTo>
                    <a:pt x="19615" y="16173"/>
                  </a:moveTo>
                  <a:cubicBezTo>
                    <a:pt x="20550" y="16173"/>
                    <a:pt x="21305" y="16929"/>
                    <a:pt x="21305" y="17864"/>
                  </a:cubicBezTo>
                  <a:lnTo>
                    <a:pt x="21305" y="21842"/>
                  </a:lnTo>
                  <a:cubicBezTo>
                    <a:pt x="21286" y="22777"/>
                    <a:pt x="20550" y="23513"/>
                    <a:pt x="19615" y="23513"/>
                  </a:cubicBezTo>
                  <a:lnTo>
                    <a:pt x="6048" y="23513"/>
                  </a:lnTo>
                  <a:cubicBezTo>
                    <a:pt x="5113" y="23513"/>
                    <a:pt x="4357" y="22777"/>
                    <a:pt x="4357" y="21842"/>
                  </a:cubicBezTo>
                  <a:lnTo>
                    <a:pt x="4357" y="17864"/>
                  </a:lnTo>
                  <a:cubicBezTo>
                    <a:pt x="4357" y="16929"/>
                    <a:pt x="5113" y="16173"/>
                    <a:pt x="6048" y="16173"/>
                  </a:cubicBezTo>
                  <a:close/>
                  <a:moveTo>
                    <a:pt x="12807" y="29617"/>
                  </a:moveTo>
                  <a:cubicBezTo>
                    <a:pt x="14016" y="29617"/>
                    <a:pt x="15179" y="30556"/>
                    <a:pt x="15179" y="31968"/>
                  </a:cubicBezTo>
                  <a:cubicBezTo>
                    <a:pt x="15179" y="33281"/>
                    <a:pt x="14124" y="34335"/>
                    <a:pt x="12831" y="34335"/>
                  </a:cubicBezTo>
                  <a:cubicBezTo>
                    <a:pt x="10723" y="34335"/>
                    <a:pt x="9668" y="31789"/>
                    <a:pt x="11160" y="30317"/>
                  </a:cubicBezTo>
                  <a:cubicBezTo>
                    <a:pt x="11637" y="29833"/>
                    <a:pt x="12227" y="29617"/>
                    <a:pt x="12807" y="29617"/>
                  </a:cubicBezTo>
                  <a:close/>
                  <a:moveTo>
                    <a:pt x="3104" y="0"/>
                  </a:moveTo>
                  <a:cubicBezTo>
                    <a:pt x="1393" y="0"/>
                    <a:pt x="0" y="1393"/>
                    <a:pt x="0" y="3104"/>
                  </a:cubicBezTo>
                  <a:lnTo>
                    <a:pt x="0" y="43764"/>
                  </a:lnTo>
                  <a:cubicBezTo>
                    <a:pt x="0" y="45475"/>
                    <a:pt x="1393" y="46868"/>
                    <a:pt x="3104" y="46868"/>
                  </a:cubicBezTo>
                  <a:lnTo>
                    <a:pt x="22559" y="46868"/>
                  </a:lnTo>
                  <a:cubicBezTo>
                    <a:pt x="24270" y="46868"/>
                    <a:pt x="25662" y="45475"/>
                    <a:pt x="25662" y="43764"/>
                  </a:cubicBezTo>
                  <a:lnTo>
                    <a:pt x="25662" y="3104"/>
                  </a:lnTo>
                  <a:cubicBezTo>
                    <a:pt x="25662" y="1393"/>
                    <a:pt x="24270" y="0"/>
                    <a:pt x="22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89" name="Google Shape;410;p28">
            <a:extLst>
              <a:ext uri="{FF2B5EF4-FFF2-40B4-BE49-F238E27FC236}">
                <a16:creationId xmlns:a16="http://schemas.microsoft.com/office/drawing/2014/main" id="{1CDE4039-26BC-C7C9-FC3E-2A4CF46C9A7B}"/>
              </a:ext>
            </a:extLst>
          </p:cNvPr>
          <p:cNvSpPr/>
          <p:nvPr/>
        </p:nvSpPr>
        <p:spPr>
          <a:xfrm>
            <a:off x="1066205" y="5448892"/>
            <a:ext cx="197329" cy="196282"/>
          </a:xfrm>
          <a:custGeom>
            <a:avLst/>
            <a:gdLst/>
            <a:ahLst/>
            <a:cxnLst/>
            <a:rect l="l" t="t" r="r" b="b"/>
            <a:pathLst>
              <a:path w="86076" h="85619" extrusionOk="0">
                <a:moveTo>
                  <a:pt x="69905" y="0"/>
                </a:moveTo>
                <a:cubicBezTo>
                  <a:pt x="68694" y="0"/>
                  <a:pt x="67486" y="477"/>
                  <a:pt x="66581" y="1432"/>
                </a:cubicBezTo>
                <a:lnTo>
                  <a:pt x="58027" y="9986"/>
                </a:lnTo>
                <a:lnTo>
                  <a:pt x="76090" y="28069"/>
                </a:lnTo>
                <a:lnTo>
                  <a:pt x="84186" y="19037"/>
                </a:lnTo>
                <a:cubicBezTo>
                  <a:pt x="86076" y="17227"/>
                  <a:pt x="86076" y="14184"/>
                  <a:pt x="84186" y="12373"/>
                </a:cubicBezTo>
                <a:lnTo>
                  <a:pt x="73245" y="1432"/>
                </a:lnTo>
                <a:cubicBezTo>
                  <a:pt x="72330" y="477"/>
                  <a:pt x="71116" y="0"/>
                  <a:pt x="69905" y="0"/>
                </a:cubicBezTo>
                <a:close/>
                <a:moveTo>
                  <a:pt x="52318" y="14760"/>
                </a:moveTo>
                <a:lnTo>
                  <a:pt x="0" y="67536"/>
                </a:lnTo>
                <a:lnTo>
                  <a:pt x="0" y="85618"/>
                </a:lnTo>
                <a:lnTo>
                  <a:pt x="18083" y="85618"/>
                </a:lnTo>
                <a:lnTo>
                  <a:pt x="70380" y="32823"/>
                </a:lnTo>
                <a:lnTo>
                  <a:pt x="52318" y="1476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90" name="Google Shape;410;p28">
            <a:extLst>
              <a:ext uri="{FF2B5EF4-FFF2-40B4-BE49-F238E27FC236}">
                <a16:creationId xmlns:a16="http://schemas.microsoft.com/office/drawing/2014/main" id="{74B6E8A7-A7AF-C205-0723-638459EC2E6A}"/>
              </a:ext>
            </a:extLst>
          </p:cNvPr>
          <p:cNvSpPr/>
          <p:nvPr/>
        </p:nvSpPr>
        <p:spPr>
          <a:xfrm>
            <a:off x="1080820" y="4406185"/>
            <a:ext cx="197329" cy="196282"/>
          </a:xfrm>
          <a:custGeom>
            <a:avLst/>
            <a:gdLst/>
            <a:ahLst/>
            <a:cxnLst/>
            <a:rect l="l" t="t" r="r" b="b"/>
            <a:pathLst>
              <a:path w="86076" h="85619" extrusionOk="0">
                <a:moveTo>
                  <a:pt x="69905" y="0"/>
                </a:moveTo>
                <a:cubicBezTo>
                  <a:pt x="68694" y="0"/>
                  <a:pt x="67486" y="477"/>
                  <a:pt x="66581" y="1432"/>
                </a:cubicBezTo>
                <a:lnTo>
                  <a:pt x="58027" y="9986"/>
                </a:lnTo>
                <a:lnTo>
                  <a:pt x="76090" y="28069"/>
                </a:lnTo>
                <a:lnTo>
                  <a:pt x="84186" y="19037"/>
                </a:lnTo>
                <a:cubicBezTo>
                  <a:pt x="86076" y="17227"/>
                  <a:pt x="86076" y="14184"/>
                  <a:pt x="84186" y="12373"/>
                </a:cubicBezTo>
                <a:lnTo>
                  <a:pt x="73245" y="1432"/>
                </a:lnTo>
                <a:cubicBezTo>
                  <a:pt x="72330" y="477"/>
                  <a:pt x="71116" y="0"/>
                  <a:pt x="69905" y="0"/>
                </a:cubicBezTo>
                <a:close/>
                <a:moveTo>
                  <a:pt x="52318" y="14760"/>
                </a:moveTo>
                <a:lnTo>
                  <a:pt x="0" y="67536"/>
                </a:lnTo>
                <a:lnTo>
                  <a:pt x="0" y="85618"/>
                </a:lnTo>
                <a:lnTo>
                  <a:pt x="18083" y="85618"/>
                </a:lnTo>
                <a:lnTo>
                  <a:pt x="70380" y="32823"/>
                </a:lnTo>
                <a:lnTo>
                  <a:pt x="52318" y="1476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91" name="Google Shape;412;p28">
            <a:extLst>
              <a:ext uri="{FF2B5EF4-FFF2-40B4-BE49-F238E27FC236}">
                <a16:creationId xmlns:a16="http://schemas.microsoft.com/office/drawing/2014/main" id="{EA98C850-0E98-CEE0-5934-CED9D29D79CE}"/>
              </a:ext>
            </a:extLst>
          </p:cNvPr>
          <p:cNvGrpSpPr/>
          <p:nvPr/>
        </p:nvGrpSpPr>
        <p:grpSpPr>
          <a:xfrm rot="10800000" flipH="1">
            <a:off x="1013806" y="2223441"/>
            <a:ext cx="302125" cy="163726"/>
            <a:chOff x="1319675" y="779200"/>
            <a:chExt cx="2343875" cy="1270175"/>
          </a:xfrm>
        </p:grpSpPr>
        <p:sp>
          <p:nvSpPr>
            <p:cNvPr id="92" name="Google Shape;413;p28">
              <a:extLst>
                <a:ext uri="{FF2B5EF4-FFF2-40B4-BE49-F238E27FC236}">
                  <a16:creationId xmlns:a16="http://schemas.microsoft.com/office/drawing/2014/main" id="{1F38B476-DFF0-4B14-1416-2611A567F022}"/>
                </a:ext>
              </a:extLst>
            </p:cNvPr>
            <p:cNvSpPr/>
            <p:nvPr/>
          </p:nvSpPr>
          <p:spPr>
            <a:xfrm>
              <a:off x="1319675" y="915950"/>
              <a:ext cx="717150" cy="996650"/>
            </a:xfrm>
            <a:custGeom>
              <a:avLst/>
              <a:gdLst/>
              <a:ahLst/>
              <a:cxnLst/>
              <a:rect l="l" t="t" r="r" b="b"/>
              <a:pathLst>
                <a:path w="28686" h="39866" extrusionOk="0">
                  <a:moveTo>
                    <a:pt x="28685" y="1"/>
                  </a:moveTo>
                  <a:lnTo>
                    <a:pt x="0" y="15557"/>
                  </a:lnTo>
                  <a:lnTo>
                    <a:pt x="0" y="24230"/>
                  </a:lnTo>
                  <a:lnTo>
                    <a:pt x="28685" y="39866"/>
                  </a:lnTo>
                  <a:lnTo>
                    <a:pt x="28685" y="29740"/>
                  </a:lnTo>
                  <a:lnTo>
                    <a:pt x="8713" y="19774"/>
                  </a:lnTo>
                  <a:lnTo>
                    <a:pt x="28685" y="10186"/>
                  </a:lnTo>
                  <a:lnTo>
                    <a:pt x="286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3" name="Google Shape;414;p28">
              <a:extLst>
                <a:ext uri="{FF2B5EF4-FFF2-40B4-BE49-F238E27FC236}">
                  <a16:creationId xmlns:a16="http://schemas.microsoft.com/office/drawing/2014/main" id="{DBECAADD-CABB-B760-B8ED-C6D68DBF4A86}"/>
                </a:ext>
              </a:extLst>
            </p:cNvPr>
            <p:cNvSpPr/>
            <p:nvPr/>
          </p:nvSpPr>
          <p:spPr>
            <a:xfrm>
              <a:off x="2159125" y="779200"/>
              <a:ext cx="626150" cy="1270175"/>
            </a:xfrm>
            <a:custGeom>
              <a:avLst/>
              <a:gdLst/>
              <a:ahLst/>
              <a:cxnLst/>
              <a:rect l="l" t="t" r="r" b="b"/>
              <a:pathLst>
                <a:path w="25046" h="50807" extrusionOk="0">
                  <a:moveTo>
                    <a:pt x="19038" y="0"/>
                  </a:moveTo>
                  <a:lnTo>
                    <a:pt x="1" y="50806"/>
                  </a:lnTo>
                  <a:lnTo>
                    <a:pt x="5969" y="50806"/>
                  </a:lnTo>
                  <a:lnTo>
                    <a:pt x="250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4" name="Google Shape;415;p28">
              <a:extLst>
                <a:ext uri="{FF2B5EF4-FFF2-40B4-BE49-F238E27FC236}">
                  <a16:creationId xmlns:a16="http://schemas.microsoft.com/office/drawing/2014/main" id="{E16B8708-B6AB-4B20-BD41-6E9F468961AE}"/>
                </a:ext>
              </a:extLst>
            </p:cNvPr>
            <p:cNvSpPr/>
            <p:nvPr/>
          </p:nvSpPr>
          <p:spPr>
            <a:xfrm>
              <a:off x="2945900" y="915950"/>
              <a:ext cx="717650" cy="996650"/>
            </a:xfrm>
            <a:custGeom>
              <a:avLst/>
              <a:gdLst/>
              <a:ahLst/>
              <a:cxnLst/>
              <a:rect l="l" t="t" r="r" b="b"/>
              <a:pathLst>
                <a:path w="28706" h="39866" extrusionOk="0">
                  <a:moveTo>
                    <a:pt x="0" y="1"/>
                  </a:moveTo>
                  <a:lnTo>
                    <a:pt x="0" y="10047"/>
                  </a:lnTo>
                  <a:lnTo>
                    <a:pt x="19992" y="19854"/>
                  </a:lnTo>
                  <a:lnTo>
                    <a:pt x="0" y="29740"/>
                  </a:lnTo>
                  <a:lnTo>
                    <a:pt x="0" y="39866"/>
                  </a:lnTo>
                  <a:lnTo>
                    <a:pt x="28705" y="24190"/>
                  </a:lnTo>
                  <a:lnTo>
                    <a:pt x="28705" y="155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192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423" y="320994"/>
            <a:ext cx="9144000" cy="762000"/>
          </a:xfrm>
        </p:spPr>
        <p:txBody>
          <a:bodyPr/>
          <a:lstStyle/>
          <a:p>
            <a:r>
              <a:rPr lang="es" sz="3200" dirty="0"/>
              <a:t>				LOGIN</a:t>
            </a:r>
            <a:endParaRPr dirty="0"/>
          </a:p>
        </p:txBody>
      </p:sp>
      <p:cxnSp>
        <p:nvCxnSpPr>
          <p:cNvPr id="6" name="Google Shape;257;p23">
            <a:extLst>
              <a:ext uri="{FF2B5EF4-FFF2-40B4-BE49-F238E27FC236}">
                <a16:creationId xmlns:a16="http://schemas.microsoft.com/office/drawing/2014/main" id="{60C460B2-75F7-4960-4EBE-50B56F653A63}"/>
              </a:ext>
            </a:extLst>
          </p:cNvPr>
          <p:cNvCxnSpPr>
            <a:cxnSpLocks/>
          </p:cNvCxnSpPr>
          <p:nvPr/>
        </p:nvCxnSpPr>
        <p:spPr>
          <a:xfrm>
            <a:off x="1320923" y="1060673"/>
            <a:ext cx="9525000" cy="0"/>
          </a:xfrm>
          <a:prstGeom prst="straightConnector1">
            <a:avLst/>
          </a:prstGeom>
          <a:noFill/>
          <a:ln w="9525" cap="flat" cmpd="sng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4C866855-B0DD-293D-3AA0-BC4425278D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219200"/>
            <a:ext cx="8458200" cy="4578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727030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291</TotalTime>
  <Words>375</Words>
  <Application>Microsoft Office PowerPoint</Application>
  <PresentationFormat>Widescreen</PresentationFormat>
  <Paragraphs>66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Candara</vt:lpstr>
      <vt:lpstr>Consolas</vt:lpstr>
      <vt:lpstr>Didact Gothic</vt:lpstr>
      <vt:lpstr>Roboto Black</vt:lpstr>
      <vt:lpstr>Times New Roman</vt:lpstr>
      <vt:lpstr>Wingdings</vt:lpstr>
      <vt:lpstr>Tech Computer 16x9</vt:lpstr>
      <vt:lpstr>CYBERCRIME CELL TO ANALYZE CRIMINAL DATA</vt:lpstr>
      <vt:lpstr>PRESENTATION OUTLINE</vt:lpstr>
      <vt:lpstr>  ABOUT ORGANISATION</vt:lpstr>
      <vt:lpstr>  ABOUT DEPARTMENT</vt:lpstr>
      <vt:lpstr>ABOUT DEPARTMENT: Process Structure</vt:lpstr>
      <vt:lpstr>   TASK PERFORMED</vt:lpstr>
      <vt:lpstr>    Other TASK PERFORMED</vt:lpstr>
      <vt:lpstr>   TOOLS USED:</vt:lpstr>
      <vt:lpstr>    LOGIN</vt:lpstr>
      <vt:lpstr>  LOGIN WITH INVALID CREDENTIALS</vt:lpstr>
      <vt:lpstr>        SIGNUP</vt:lpstr>
      <vt:lpstr>     GENERATING RANDOM PASSWORD</vt:lpstr>
      <vt:lpstr>    DASHBOARD</vt:lpstr>
      <vt:lpstr>  CAPTURE CRIMINAL IMAGE</vt:lpstr>
      <vt:lpstr>    SCAN CRIMINAL IMAGE</vt:lpstr>
      <vt:lpstr>   UPLOAD CRIMINAL IMAGE</vt:lpstr>
      <vt:lpstr>  IMAGE UPLOADED SUCCESSFULLY </vt:lpstr>
      <vt:lpstr>   SCAN CRIMINAL IMAGE</vt:lpstr>
      <vt:lpstr>   STATE CRIME DETAILS</vt:lpstr>
      <vt:lpstr>  DISPLAYING STATE CRIME DETAILS</vt:lpstr>
      <vt:lpstr>    STATE CRIME RATIO</vt:lpstr>
      <vt:lpstr>   DISPLAYING STATE CRIME RATIO GRAPH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CYBERCRIME CELL TO ANALYZE CRIMINAL DATA</dc:title>
  <dc:creator>Annish Kumar Bisoi</dc:creator>
  <cp:lastModifiedBy>Annish Kumar Bisoi</cp:lastModifiedBy>
  <cp:revision>12</cp:revision>
  <dcterms:created xsi:type="dcterms:W3CDTF">2022-05-10T11:36:38Z</dcterms:created>
  <dcterms:modified xsi:type="dcterms:W3CDTF">2022-05-12T10:28:41Z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