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roxima Nova Bold" charset="1" panose="02000506030000020004"/>
      <p:regular r:id="rId14"/>
    </p:embeddedFont>
    <p:embeddedFont>
      <p:font typeface="Proxima Nova" charset="1" panose="0200050603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73782">
            <a:off x="-2636533" y="-3185942"/>
            <a:ext cx="7273962" cy="6996229"/>
          </a:xfrm>
          <a:custGeom>
            <a:avLst/>
            <a:gdLst/>
            <a:ahLst/>
            <a:cxnLst/>
            <a:rect r="r" b="b" t="t" l="l"/>
            <a:pathLst>
              <a:path h="6996229" w="7273962">
                <a:moveTo>
                  <a:pt x="0" y="0"/>
                </a:moveTo>
                <a:lnTo>
                  <a:pt x="7273961" y="0"/>
                </a:lnTo>
                <a:lnTo>
                  <a:pt x="7273961" y="6996229"/>
                </a:lnTo>
                <a:lnTo>
                  <a:pt x="0" y="6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3143" y="2680250"/>
            <a:ext cx="10867464" cy="8180236"/>
          </a:xfrm>
          <a:custGeom>
            <a:avLst/>
            <a:gdLst/>
            <a:ahLst/>
            <a:cxnLst/>
            <a:rect r="r" b="b" t="t" l="l"/>
            <a:pathLst>
              <a:path h="8180236" w="10867464">
                <a:moveTo>
                  <a:pt x="0" y="0"/>
                </a:moveTo>
                <a:lnTo>
                  <a:pt x="10867464" y="0"/>
                </a:lnTo>
                <a:lnTo>
                  <a:pt x="10867464" y="8180236"/>
                </a:lnTo>
                <a:lnTo>
                  <a:pt x="0" y="8180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00603">
            <a:off x="13721959" y="6774752"/>
            <a:ext cx="6462252" cy="6286009"/>
          </a:xfrm>
          <a:custGeom>
            <a:avLst/>
            <a:gdLst/>
            <a:ahLst/>
            <a:cxnLst/>
            <a:rect r="r" b="b" t="t" l="l"/>
            <a:pathLst>
              <a:path h="6286009" w="6462252">
                <a:moveTo>
                  <a:pt x="0" y="0"/>
                </a:moveTo>
                <a:lnTo>
                  <a:pt x="6462251" y="0"/>
                </a:lnTo>
                <a:lnTo>
                  <a:pt x="6462251" y="6286009"/>
                </a:lnTo>
                <a:lnTo>
                  <a:pt x="0" y="6286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16989" y="1719468"/>
            <a:ext cx="7342311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4"/>
              </a:lnSpc>
            </a:pPr>
            <a:r>
              <a:rPr lang="en-US" b="true" sz="7499" spc="74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PROBLEM STATEMENT: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6989" y="4524009"/>
            <a:ext cx="6744979" cy="338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309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Many individuals struggle to maintain their health due to a lack of awareness and failure to grasp the seriousness of maintaining good overall health and negligence of mental health due to societal stigma.</a:t>
            </a:r>
          </a:p>
          <a:p>
            <a:pPr algn="l">
              <a:lnSpc>
                <a:spcPts val="386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2776" y="1028700"/>
            <a:ext cx="7817064" cy="8348320"/>
          </a:xfrm>
          <a:custGeom>
            <a:avLst/>
            <a:gdLst/>
            <a:ahLst/>
            <a:cxnLst/>
            <a:rect r="r" b="b" t="t" l="l"/>
            <a:pathLst>
              <a:path h="8348320" w="7817064">
                <a:moveTo>
                  <a:pt x="0" y="0"/>
                </a:moveTo>
                <a:lnTo>
                  <a:pt x="7817064" y="0"/>
                </a:lnTo>
                <a:lnTo>
                  <a:pt x="7817064" y="8348320"/>
                </a:lnTo>
                <a:lnTo>
                  <a:pt x="0" y="834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42276" y="223366"/>
            <a:ext cx="9092259" cy="10814628"/>
            <a:chOff x="0" y="0"/>
            <a:chExt cx="3941659" cy="46883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41659" cy="4688337"/>
            </a:xfrm>
            <a:custGeom>
              <a:avLst/>
              <a:gdLst/>
              <a:ahLst/>
              <a:cxnLst/>
              <a:rect r="r" b="b" t="t" l="l"/>
              <a:pathLst>
                <a:path h="4688337" w="3941659">
                  <a:moveTo>
                    <a:pt x="0" y="0"/>
                  </a:moveTo>
                  <a:lnTo>
                    <a:pt x="3941659" y="0"/>
                  </a:lnTo>
                  <a:lnTo>
                    <a:pt x="3941659" y="4688337"/>
                  </a:lnTo>
                  <a:lnTo>
                    <a:pt x="0" y="4688337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71314" y="509635"/>
            <a:ext cx="6931969" cy="213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PURPOSE:</a:t>
            </a:r>
          </a:p>
          <a:p>
            <a:pPr algn="l">
              <a:lnSpc>
                <a:spcPts val="8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71314" y="2026257"/>
            <a:ext cx="6931969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To educate and raise awareness on improving physical and mental health.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7998369">
            <a:off x="-2068242" y="-2362414"/>
            <a:ext cx="4857299" cy="4724827"/>
          </a:xfrm>
          <a:custGeom>
            <a:avLst/>
            <a:gdLst/>
            <a:ahLst/>
            <a:cxnLst/>
            <a:rect r="r" b="b" t="t" l="l"/>
            <a:pathLst>
              <a:path h="4724827" w="4857299">
                <a:moveTo>
                  <a:pt x="0" y="0"/>
                </a:moveTo>
                <a:lnTo>
                  <a:pt x="4857299" y="0"/>
                </a:lnTo>
                <a:lnTo>
                  <a:pt x="4857299" y="4724828"/>
                </a:lnTo>
                <a:lnTo>
                  <a:pt x="0" y="4724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336184" y="7559290"/>
            <a:ext cx="5134853" cy="4938795"/>
          </a:xfrm>
          <a:custGeom>
            <a:avLst/>
            <a:gdLst/>
            <a:ahLst/>
            <a:cxnLst/>
            <a:rect r="r" b="b" t="t" l="l"/>
            <a:pathLst>
              <a:path h="4938795" w="5134853">
                <a:moveTo>
                  <a:pt x="0" y="0"/>
                </a:moveTo>
                <a:lnTo>
                  <a:pt x="5134854" y="0"/>
                </a:lnTo>
                <a:lnTo>
                  <a:pt x="5134854" y="4938795"/>
                </a:lnTo>
                <a:lnTo>
                  <a:pt x="0" y="49387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716449" y="5353494"/>
            <a:ext cx="7441700" cy="190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</a:pPr>
            <a:r>
              <a:rPr lang="en-US" b="true" sz="6021" spc="60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TARGET AUDIENCE:</a:t>
            </a:r>
          </a:p>
          <a:p>
            <a:pPr algn="l">
              <a:lnSpc>
                <a:spcPts val="752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235143" y="6545793"/>
            <a:ext cx="8403939" cy="713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  <a:spcBef>
                <a:spcPct val="0"/>
              </a:spcBef>
            </a:pPr>
            <a:r>
              <a:rPr lang="en-US" sz="4600" spc="46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Public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40803" y="540941"/>
            <a:ext cx="5656618" cy="9286985"/>
          </a:xfrm>
          <a:custGeom>
            <a:avLst/>
            <a:gdLst/>
            <a:ahLst/>
            <a:cxnLst/>
            <a:rect r="r" b="b" t="t" l="l"/>
            <a:pathLst>
              <a:path h="9286985" w="5656618">
                <a:moveTo>
                  <a:pt x="0" y="0"/>
                </a:moveTo>
                <a:lnTo>
                  <a:pt x="5656618" y="0"/>
                </a:lnTo>
                <a:lnTo>
                  <a:pt x="5656618" y="9286985"/>
                </a:lnTo>
                <a:lnTo>
                  <a:pt x="0" y="9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81225"/>
            <a:ext cx="10041243" cy="10731318"/>
            <a:chOff x="0" y="0"/>
            <a:chExt cx="4353061" cy="4652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53061" cy="4652221"/>
            </a:xfrm>
            <a:custGeom>
              <a:avLst/>
              <a:gdLst/>
              <a:ahLst/>
              <a:cxnLst/>
              <a:rect r="r" b="b" t="t" l="l"/>
              <a:pathLst>
                <a:path h="4652221" w="4353061">
                  <a:moveTo>
                    <a:pt x="0" y="0"/>
                  </a:moveTo>
                  <a:lnTo>
                    <a:pt x="4353061" y="0"/>
                  </a:lnTo>
                  <a:lnTo>
                    <a:pt x="4353061" y="4652221"/>
                  </a:lnTo>
                  <a:lnTo>
                    <a:pt x="0" y="465222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8100000">
            <a:off x="16215002" y="-2267293"/>
            <a:ext cx="5565859" cy="5414063"/>
          </a:xfrm>
          <a:custGeom>
            <a:avLst/>
            <a:gdLst/>
            <a:ahLst/>
            <a:cxnLst/>
            <a:rect r="r" b="b" t="t" l="l"/>
            <a:pathLst>
              <a:path h="5414063" w="5565859">
                <a:moveTo>
                  <a:pt x="0" y="0"/>
                </a:moveTo>
                <a:lnTo>
                  <a:pt x="5565859" y="0"/>
                </a:lnTo>
                <a:lnTo>
                  <a:pt x="5565859" y="5414063"/>
                </a:lnTo>
                <a:lnTo>
                  <a:pt x="0" y="541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32809">
            <a:off x="-894034" y="7979877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9464" y="800544"/>
            <a:ext cx="6758014" cy="171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b="true" sz="5468" spc="54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INTRODUCTION:</a:t>
            </a:r>
          </a:p>
          <a:p>
            <a:pPr algn="l">
              <a:lnSpc>
                <a:spcPts val="683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705" y="3394074"/>
            <a:ext cx="9581480" cy="353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0"/>
              </a:lnSpc>
              <a:spcBef>
                <a:spcPct val="0"/>
              </a:spcBef>
            </a:pPr>
            <a:r>
              <a:rPr lang="en-US" sz="2243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Did you know that over 1 in 4 people globally suffer from mental health issues, yet many of us neglect the vital connection between our physical and mental health.</a:t>
            </a:r>
          </a:p>
          <a:p>
            <a:pPr algn="ctr">
              <a:lnSpc>
                <a:spcPts val="3140"/>
              </a:lnSpc>
              <a:spcBef>
                <a:spcPct val="0"/>
              </a:spcBef>
            </a:pPr>
            <a:r>
              <a:rPr lang="en-US" sz="2243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Have you ever noticed that when you’re physically active, you feel more energized and less stressed? Or when you’re feeling mentally drained, your physical health can take a hit too?</a:t>
            </a:r>
          </a:p>
          <a:p>
            <a:pPr algn="ctr">
              <a:lnSpc>
                <a:spcPts val="3140"/>
              </a:lnSpc>
              <a:spcBef>
                <a:spcPct val="0"/>
              </a:spcBef>
            </a:pPr>
            <a:r>
              <a:rPr lang="en-US" sz="2243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want to achieve true well-being, its essential that we care for both. Understanding this connection can empower us to make healthier choices and improve the quality of our lives.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9325" y="506446"/>
            <a:ext cx="6391190" cy="9324018"/>
          </a:xfrm>
          <a:custGeom>
            <a:avLst/>
            <a:gdLst/>
            <a:ahLst/>
            <a:cxnLst/>
            <a:rect r="r" b="b" t="t" l="l"/>
            <a:pathLst>
              <a:path h="9324018" w="6391190">
                <a:moveTo>
                  <a:pt x="0" y="0"/>
                </a:moveTo>
                <a:lnTo>
                  <a:pt x="6391190" y="0"/>
                </a:lnTo>
                <a:lnTo>
                  <a:pt x="6391190" y="9324018"/>
                </a:lnTo>
                <a:lnTo>
                  <a:pt x="0" y="9324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9929" y="-194389"/>
            <a:ext cx="10549440" cy="10675779"/>
            <a:chOff x="0" y="0"/>
            <a:chExt cx="4573374" cy="46281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3374" cy="4628144"/>
            </a:xfrm>
            <a:custGeom>
              <a:avLst/>
              <a:gdLst/>
              <a:ahLst/>
              <a:cxnLst/>
              <a:rect r="r" b="b" t="t" l="l"/>
              <a:pathLst>
                <a:path h="4628144" w="4573374">
                  <a:moveTo>
                    <a:pt x="0" y="0"/>
                  </a:moveTo>
                  <a:lnTo>
                    <a:pt x="4573374" y="0"/>
                  </a:lnTo>
                  <a:lnTo>
                    <a:pt x="4573374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03372" y="691291"/>
            <a:ext cx="3741858" cy="92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5"/>
              </a:lnSpc>
            </a:pPr>
            <a:r>
              <a:rPr lang="en-US" b="true" sz="2924" spc="2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PHYSICAL HEALTH:</a:t>
            </a:r>
          </a:p>
          <a:p>
            <a:pPr algn="l">
              <a:lnSpc>
                <a:spcPts val="365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87576" y="1892012"/>
            <a:ext cx="6239800" cy="189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272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It includes being free from illness, having good nutrition, exercising and managing body systems.</a:t>
            </a:r>
          </a:p>
          <a:p>
            <a:pPr algn="l">
              <a:lnSpc>
                <a:spcPts val="3815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1149142">
            <a:off x="-1811697" y="8009892"/>
            <a:ext cx="4681903" cy="4554215"/>
          </a:xfrm>
          <a:custGeom>
            <a:avLst/>
            <a:gdLst/>
            <a:ahLst/>
            <a:cxnLst/>
            <a:rect r="r" b="b" t="t" l="l"/>
            <a:pathLst>
              <a:path h="4554215" w="4681903">
                <a:moveTo>
                  <a:pt x="0" y="0"/>
                </a:moveTo>
                <a:lnTo>
                  <a:pt x="4681903" y="0"/>
                </a:lnTo>
                <a:lnTo>
                  <a:pt x="4681903" y="4554216"/>
                </a:lnTo>
                <a:lnTo>
                  <a:pt x="0" y="4554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944739">
            <a:off x="16034484" y="-2277591"/>
            <a:ext cx="4460568" cy="4772981"/>
          </a:xfrm>
          <a:custGeom>
            <a:avLst/>
            <a:gdLst/>
            <a:ahLst/>
            <a:cxnLst/>
            <a:rect r="r" b="b" t="t" l="l"/>
            <a:pathLst>
              <a:path h="4772981" w="4460568">
                <a:moveTo>
                  <a:pt x="0" y="0"/>
                </a:moveTo>
                <a:lnTo>
                  <a:pt x="4460567" y="0"/>
                </a:lnTo>
                <a:lnTo>
                  <a:pt x="4460567" y="4772980"/>
                </a:lnTo>
                <a:lnTo>
                  <a:pt x="0" y="4772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03372" y="4364287"/>
            <a:ext cx="3369538" cy="49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b="true" sz="3144" spc="31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MENTAL HEALTH: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4891" y="5413581"/>
            <a:ext cx="6239800" cy="284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272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It includes well-being, how people think, feel and act.</a:t>
            </a:r>
          </a:p>
          <a:p>
            <a:pPr algn="l">
              <a:lnSpc>
                <a:spcPts val="3815"/>
              </a:lnSpc>
            </a:pPr>
            <a:r>
              <a:rPr lang="en-US" sz="272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It also includes importance of mental health in managing stress, emotions and relationships</a:t>
            </a:r>
          </a:p>
          <a:p>
            <a:pPr algn="l">
              <a:lnSpc>
                <a:spcPts val="381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1921" y="848084"/>
            <a:ext cx="7942727" cy="8861054"/>
          </a:xfrm>
          <a:custGeom>
            <a:avLst/>
            <a:gdLst/>
            <a:ahLst/>
            <a:cxnLst/>
            <a:rect r="r" b="b" t="t" l="l"/>
            <a:pathLst>
              <a:path h="8861054" w="7942727">
                <a:moveTo>
                  <a:pt x="0" y="0"/>
                </a:moveTo>
                <a:lnTo>
                  <a:pt x="7942726" y="0"/>
                </a:lnTo>
                <a:lnTo>
                  <a:pt x="7942726" y="8861054"/>
                </a:lnTo>
                <a:lnTo>
                  <a:pt x="0" y="8861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09814" y="-117387"/>
            <a:ext cx="9199540" cy="10521774"/>
            <a:chOff x="0" y="0"/>
            <a:chExt cx="3988167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88167" cy="4561380"/>
            </a:xfrm>
            <a:custGeom>
              <a:avLst/>
              <a:gdLst/>
              <a:ahLst/>
              <a:cxnLst/>
              <a:rect r="r" b="b" t="t" l="l"/>
              <a:pathLst>
                <a:path h="4561380" w="3988167">
                  <a:moveTo>
                    <a:pt x="0" y="0"/>
                  </a:moveTo>
                  <a:lnTo>
                    <a:pt x="3988167" y="0"/>
                  </a:lnTo>
                  <a:lnTo>
                    <a:pt x="398816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8100000">
            <a:off x="15005292" y="7962755"/>
            <a:ext cx="4717900" cy="5118038"/>
          </a:xfrm>
          <a:custGeom>
            <a:avLst/>
            <a:gdLst/>
            <a:ahLst/>
            <a:cxnLst/>
            <a:rect r="r" b="b" t="t" l="l"/>
            <a:pathLst>
              <a:path h="5118038" w="4717900">
                <a:moveTo>
                  <a:pt x="0" y="0"/>
                </a:moveTo>
                <a:lnTo>
                  <a:pt x="4717900" y="0"/>
                </a:lnTo>
                <a:lnTo>
                  <a:pt x="4717900" y="5118038"/>
                </a:lnTo>
                <a:lnTo>
                  <a:pt x="0" y="5118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62193" y="1009650"/>
            <a:ext cx="6781735" cy="141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b="true" sz="2983" spc="2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HOW MENTAL HEALTH AFFECTS PHYSICAL HEALTH:</a:t>
            </a:r>
          </a:p>
          <a:p>
            <a:pPr algn="l">
              <a:lnSpc>
                <a:spcPts val="372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069459" y="2781935"/>
            <a:ext cx="7294783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Mental health disorders like depression and anxiety are associated with a suppressed immune system, making the body more susceptible to infections and slower to heal from illnesses.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2170947">
            <a:off x="-2909239" y="-2804021"/>
            <a:ext cx="5262639" cy="5119113"/>
          </a:xfrm>
          <a:custGeom>
            <a:avLst/>
            <a:gdLst/>
            <a:ahLst/>
            <a:cxnLst/>
            <a:rect r="r" b="b" t="t" l="l"/>
            <a:pathLst>
              <a:path h="5119113" w="5262639">
                <a:moveTo>
                  <a:pt x="0" y="0"/>
                </a:moveTo>
                <a:lnTo>
                  <a:pt x="5262639" y="0"/>
                </a:lnTo>
                <a:lnTo>
                  <a:pt x="5262639" y="5119113"/>
                </a:lnTo>
                <a:lnTo>
                  <a:pt x="0" y="5119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24899" y="628415"/>
            <a:ext cx="6364003" cy="9186881"/>
          </a:xfrm>
          <a:custGeom>
            <a:avLst/>
            <a:gdLst/>
            <a:ahLst/>
            <a:cxnLst/>
            <a:rect r="r" b="b" t="t" l="l"/>
            <a:pathLst>
              <a:path h="9186881" w="6364003">
                <a:moveTo>
                  <a:pt x="6364003" y="0"/>
                </a:moveTo>
                <a:lnTo>
                  <a:pt x="0" y="0"/>
                </a:lnTo>
                <a:lnTo>
                  <a:pt x="0" y="9186881"/>
                </a:lnTo>
                <a:lnTo>
                  <a:pt x="6364003" y="9186881"/>
                </a:lnTo>
                <a:lnTo>
                  <a:pt x="63640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80504"/>
            <a:ext cx="9851465" cy="10648009"/>
            <a:chOff x="0" y="0"/>
            <a:chExt cx="4270789" cy="46161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0789" cy="4616105"/>
            </a:xfrm>
            <a:custGeom>
              <a:avLst/>
              <a:gdLst/>
              <a:ahLst/>
              <a:cxnLst/>
              <a:rect r="r" b="b" t="t" l="l"/>
              <a:pathLst>
                <a:path h="4616105" w="4270789">
                  <a:moveTo>
                    <a:pt x="0" y="0"/>
                  </a:moveTo>
                  <a:lnTo>
                    <a:pt x="4270789" y="0"/>
                  </a:lnTo>
                  <a:lnTo>
                    <a:pt x="4270789" y="4616105"/>
                  </a:lnTo>
                  <a:lnTo>
                    <a:pt x="0" y="4616105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63450" y="379752"/>
            <a:ext cx="8335786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HOW WE PLAN TO APPROACH: </a:t>
            </a:r>
          </a:p>
          <a:p>
            <a:pPr algn="l">
              <a:lnSpc>
                <a:spcPts val="8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17055" y="3404219"/>
            <a:ext cx="8335786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built a website to track steps, heart rate, water intake, calories ,etc</a:t>
            </a: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 to track our everyday physical fitness goals and track our mental well-being by educating ourselves on various mental disorders.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8245086">
            <a:off x="16504259" y="-2151092"/>
            <a:ext cx="4857299" cy="4724827"/>
          </a:xfrm>
          <a:custGeom>
            <a:avLst/>
            <a:gdLst/>
            <a:ahLst/>
            <a:cxnLst/>
            <a:rect r="r" b="b" t="t" l="l"/>
            <a:pathLst>
              <a:path h="4724827" w="4857299">
                <a:moveTo>
                  <a:pt x="0" y="0"/>
                </a:moveTo>
                <a:lnTo>
                  <a:pt x="4857299" y="0"/>
                </a:lnTo>
                <a:lnTo>
                  <a:pt x="4857299" y="4724827"/>
                </a:lnTo>
                <a:lnTo>
                  <a:pt x="0" y="4724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720299" y="8394107"/>
            <a:ext cx="4761888" cy="4580071"/>
          </a:xfrm>
          <a:custGeom>
            <a:avLst/>
            <a:gdLst/>
            <a:ahLst/>
            <a:cxnLst/>
            <a:rect r="r" b="b" t="t" l="l"/>
            <a:pathLst>
              <a:path h="4580071" w="4761888">
                <a:moveTo>
                  <a:pt x="0" y="0"/>
                </a:moveTo>
                <a:lnTo>
                  <a:pt x="4761888" y="0"/>
                </a:lnTo>
                <a:lnTo>
                  <a:pt x="4761888" y="4580070"/>
                </a:lnTo>
                <a:lnTo>
                  <a:pt x="0" y="4580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29963" y="559152"/>
            <a:ext cx="7328321" cy="13756234"/>
          </a:xfrm>
          <a:custGeom>
            <a:avLst/>
            <a:gdLst/>
            <a:ahLst/>
            <a:cxnLst/>
            <a:rect r="r" b="b" t="t" l="l"/>
            <a:pathLst>
              <a:path h="13756234" w="7328321">
                <a:moveTo>
                  <a:pt x="0" y="0"/>
                </a:moveTo>
                <a:lnTo>
                  <a:pt x="7328321" y="0"/>
                </a:lnTo>
                <a:lnTo>
                  <a:pt x="7328321" y="13756234"/>
                </a:lnTo>
                <a:lnTo>
                  <a:pt x="0" y="13756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9929" y="-194389"/>
            <a:ext cx="10079892" cy="10675779"/>
            <a:chOff x="0" y="0"/>
            <a:chExt cx="4369816" cy="46281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69816" cy="4628144"/>
            </a:xfrm>
            <a:custGeom>
              <a:avLst/>
              <a:gdLst/>
              <a:ahLst/>
              <a:cxnLst/>
              <a:rect r="r" b="b" t="t" l="l"/>
              <a:pathLst>
                <a:path h="4628144" w="4369816">
                  <a:moveTo>
                    <a:pt x="0" y="0"/>
                  </a:moveTo>
                  <a:lnTo>
                    <a:pt x="4369816" y="0"/>
                  </a:lnTo>
                  <a:lnTo>
                    <a:pt x="4369816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73187" y="530577"/>
            <a:ext cx="8570813" cy="339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7"/>
              </a:lnSpc>
            </a:pPr>
            <a:r>
              <a:rPr lang="en-US" b="true" sz="7181" spc="71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WHAT WE PLAN ON DOING OVERNIGHT: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3187" y="4790589"/>
            <a:ext cx="8115300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design aspect on our webpage.</a:t>
            </a:r>
          </a:p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Make a chatbot and add more features.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8100000">
            <a:off x="16215002" y="-2267293"/>
            <a:ext cx="5565859" cy="5414063"/>
          </a:xfrm>
          <a:custGeom>
            <a:avLst/>
            <a:gdLst/>
            <a:ahLst/>
            <a:cxnLst/>
            <a:rect r="r" b="b" t="t" l="l"/>
            <a:pathLst>
              <a:path h="5414063" w="5565859">
                <a:moveTo>
                  <a:pt x="0" y="0"/>
                </a:moveTo>
                <a:lnTo>
                  <a:pt x="5565859" y="0"/>
                </a:lnTo>
                <a:lnTo>
                  <a:pt x="5565859" y="5414063"/>
                </a:lnTo>
                <a:lnTo>
                  <a:pt x="0" y="541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5883">
            <a:off x="-891494" y="7961735"/>
            <a:ext cx="4645327" cy="5039309"/>
          </a:xfrm>
          <a:custGeom>
            <a:avLst/>
            <a:gdLst/>
            <a:ahLst/>
            <a:cxnLst/>
            <a:rect r="r" b="b" t="t" l="l"/>
            <a:pathLst>
              <a:path h="5039309" w="4645327">
                <a:moveTo>
                  <a:pt x="0" y="0"/>
                </a:moveTo>
                <a:lnTo>
                  <a:pt x="4645327" y="0"/>
                </a:lnTo>
                <a:lnTo>
                  <a:pt x="4645327" y="5039309"/>
                </a:lnTo>
                <a:lnTo>
                  <a:pt x="0" y="50393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9129" y="2277349"/>
            <a:ext cx="7354195" cy="6137410"/>
          </a:xfrm>
          <a:custGeom>
            <a:avLst/>
            <a:gdLst/>
            <a:ahLst/>
            <a:cxnLst/>
            <a:rect r="r" b="b" t="t" l="l"/>
            <a:pathLst>
              <a:path h="6137410" w="7354195">
                <a:moveTo>
                  <a:pt x="0" y="0"/>
                </a:moveTo>
                <a:lnTo>
                  <a:pt x="7354195" y="0"/>
                </a:lnTo>
                <a:lnTo>
                  <a:pt x="7354195" y="6137410"/>
                </a:lnTo>
                <a:lnTo>
                  <a:pt x="0" y="6137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21281" y="2958399"/>
            <a:ext cx="4374805" cy="8717909"/>
          </a:xfrm>
          <a:custGeom>
            <a:avLst/>
            <a:gdLst/>
            <a:ahLst/>
            <a:cxnLst/>
            <a:rect r="r" b="b" t="t" l="l"/>
            <a:pathLst>
              <a:path h="8717909" w="4374805">
                <a:moveTo>
                  <a:pt x="0" y="0"/>
                </a:moveTo>
                <a:lnTo>
                  <a:pt x="4374805" y="0"/>
                </a:lnTo>
                <a:lnTo>
                  <a:pt x="4374805" y="8717909"/>
                </a:lnTo>
                <a:lnTo>
                  <a:pt x="0" y="8717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309814" y="-117387"/>
            <a:ext cx="9199540" cy="10521774"/>
            <a:chOff x="0" y="0"/>
            <a:chExt cx="3988167" cy="45613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88167" cy="4561380"/>
            </a:xfrm>
            <a:custGeom>
              <a:avLst/>
              <a:gdLst/>
              <a:ahLst/>
              <a:cxnLst/>
              <a:rect r="r" b="b" t="t" l="l"/>
              <a:pathLst>
                <a:path h="4561380" w="3988167">
                  <a:moveTo>
                    <a:pt x="0" y="0"/>
                  </a:moveTo>
                  <a:lnTo>
                    <a:pt x="3988167" y="0"/>
                  </a:lnTo>
                  <a:lnTo>
                    <a:pt x="398816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077678" y="4455858"/>
            <a:ext cx="7431677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6699716">
            <a:off x="15218581" y="7850142"/>
            <a:ext cx="4559806" cy="4435448"/>
          </a:xfrm>
          <a:custGeom>
            <a:avLst/>
            <a:gdLst/>
            <a:ahLst/>
            <a:cxnLst/>
            <a:rect r="r" b="b" t="t" l="l"/>
            <a:pathLst>
              <a:path h="4435448" w="4559806">
                <a:moveTo>
                  <a:pt x="0" y="0"/>
                </a:moveTo>
                <a:lnTo>
                  <a:pt x="4559806" y="0"/>
                </a:lnTo>
                <a:lnTo>
                  <a:pt x="4559806" y="4435448"/>
                </a:lnTo>
                <a:lnTo>
                  <a:pt x="0" y="4435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191645">
            <a:off x="-2898972" y="-2841709"/>
            <a:ext cx="5192042" cy="5555687"/>
          </a:xfrm>
          <a:custGeom>
            <a:avLst/>
            <a:gdLst/>
            <a:ahLst/>
            <a:cxnLst/>
            <a:rect r="r" b="b" t="t" l="l"/>
            <a:pathLst>
              <a:path h="5555687" w="5192042">
                <a:moveTo>
                  <a:pt x="0" y="0"/>
                </a:moveTo>
                <a:lnTo>
                  <a:pt x="5192042" y="0"/>
                </a:lnTo>
                <a:lnTo>
                  <a:pt x="5192042" y="5555687"/>
                </a:lnTo>
                <a:lnTo>
                  <a:pt x="0" y="55556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DAGXrwFRsq0</dc:identifier>
  <dcterms:modified xsi:type="dcterms:W3CDTF">2011-08-01T06:04:30Z</dcterms:modified>
  <cp:revision>1</cp:revision>
  <dc:title>Problem Statement:</dc:title>
</cp:coreProperties>
</file>