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shasbn0-ui.github.io/Welcome-to-Yashas-Blo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eveloper.mozilla.org/en-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BLOG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FWD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Name:Yashas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Name:Seshadripuram Degree College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Department:B.C.A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862386"/>
            <a:ext cx="10298090" cy="155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i="1" dirty="0"/>
              <a:t>Writers need a simple, responsive platform to publish and manage posts. </a:t>
            </a:r>
          </a:p>
          <a:p>
            <a:r>
              <a:rPr lang="en-US" sz="1800" b="1" i="1" dirty="0"/>
              <a:t>Traditional CMS platforms can be too complex for basic blogging needs.</a:t>
            </a:r>
          </a:p>
          <a:p>
            <a:r>
              <a:rPr lang="en-US" sz="1800" b="1" i="1" dirty="0"/>
              <a:t> This project aims to  build a clean, mobile-friendly blog template with posts rendered dynamically from JSON or local data.</a:t>
            </a:r>
            <a:endParaRPr kumimoji="0" lang="en-US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6"/>
            <a:ext cx="729045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(cart, filtering, total calculation)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53528"/>
            <a:ext cx="718568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Dynamic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Content Rendering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Modular templates for easy content structure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Facilitates quick updates and content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seperation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 using HTML and CSS (grid &amp; cards).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Dark Mode Toggle for enhanced readability and reduced eye stress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 Galleries.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using GitHub Pages / Netlify for free and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869BE1-6448-3CBF-5A44-31C9E1DE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153391"/>
            <a:ext cx="12192000" cy="44313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6AD512-0F84-DCB9-D29F-A5DC7157068F}"/>
              </a:ext>
            </a:extLst>
          </p:cNvPr>
          <p:cNvSpPr txBox="1"/>
          <p:nvPr/>
        </p:nvSpPr>
        <p:spPr>
          <a:xfrm>
            <a:off x="904568" y="5584723"/>
            <a:ext cx="496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GitHub </a:t>
            </a:r>
            <a:r>
              <a:rPr lang="en-IN" dirty="0" err="1"/>
              <a:t>Link:</a:t>
            </a:r>
            <a:r>
              <a:rPr lang="en-IN" dirty="0" err="1">
                <a:hlinkClick r:id="rId3"/>
              </a:rPr>
              <a:t>https</a:t>
            </a:r>
            <a:r>
              <a:rPr lang="en-IN" dirty="0">
                <a:hlinkClick r:id="rId3"/>
              </a:rPr>
              <a:t>://yashasbn0-ui.github.io/Welcome-to-Yashas-Blog/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177023"/>
            <a:ext cx="590321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Modularity:Easy to extend and maintain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Visual Appleal:Modern Design,dark mode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Clean Code:Maintainable and efficient codebase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03537"/>
            <a:ext cx="67045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Multi-User Suport:Enable multiple authors and content creators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Content Suggestions.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Backend for Comments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Site relevant sources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305435" indent="-305435"/>
            <a:r>
              <a:rPr lang="en-IN" sz="2400" dirty="0">
                <a:hlinkClick r:id="rId2"/>
              </a:rPr>
              <a:t>MDN Web Docs</a:t>
            </a:r>
            <a:endParaRPr lang="en-IN" sz="2400" dirty="0"/>
          </a:p>
          <a:p>
            <a:pPr marL="305435" indent="-305435"/>
            <a:r>
              <a:rPr lang="en-IN" sz="2400" dirty="0">
                <a:hlinkClick r:id="rId3"/>
              </a:rPr>
              <a:t>W3 Schools</a:t>
            </a:r>
            <a:endParaRPr lang="en-IN" sz="2400" dirty="0"/>
          </a:p>
          <a:p>
            <a:pPr marL="305435" indent="-305435"/>
            <a:r>
              <a:rPr lang="en-US" sz="2400" dirty="0">
                <a:hlinkClick r:id="rId4"/>
              </a:rPr>
              <a:t>GitHub: To Deploy and test project</a:t>
            </a:r>
            <a:endParaRPr lang="en-IN" sz="2400" dirty="0"/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100</TotalTime>
  <Words>293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RESPONSIVE BLOG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Yashas B.N</cp:lastModifiedBy>
  <cp:revision>47</cp:revision>
  <dcterms:created xsi:type="dcterms:W3CDTF">2021-05-26T16:50:10Z</dcterms:created>
  <dcterms:modified xsi:type="dcterms:W3CDTF">2025-09-21T14:02:14Z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