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8"/>
  </p:notesMasterIdLst>
  <p:sldIdLst>
    <p:sldId id="280" r:id="rId2"/>
    <p:sldId id="281" r:id="rId3"/>
    <p:sldId id="282" r:id="rId4"/>
    <p:sldId id="283" r:id="rId5"/>
    <p:sldId id="284" r:id="rId6"/>
    <p:sldId id="285" r:id="rId7"/>
    <p:sldId id="268" r:id="rId8"/>
    <p:sldId id="286" r:id="rId9"/>
    <p:sldId id="269" r:id="rId10"/>
    <p:sldId id="287" r:id="rId11"/>
    <p:sldId id="270" r:id="rId12"/>
    <p:sldId id="288" r:id="rId13"/>
    <p:sldId id="271" r:id="rId14"/>
    <p:sldId id="289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9"/>
    <p:restoredTop sz="73280" autoAdjust="0"/>
  </p:normalViewPr>
  <p:slideViewPr>
    <p:cSldViewPr>
      <p:cViewPr varScale="1">
        <p:scale>
          <a:sx n="85" d="100"/>
          <a:sy n="85" d="100"/>
        </p:scale>
        <p:origin x="1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87C398-AEF2-4637-B376-625C54973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93137E-C4AF-40F0-AFD4-EBB60F999351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F907626-5715-49CA-B63C-0D281D0D6BCE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A4D812C-6304-4606-B3B9-E31E62A6C4AF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498C611-751D-480E-98AE-6663A550E305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245DBF7-464C-4C34-BA37-42F021A6D07A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9A63658-7542-46FF-AE2E-6D5D3AABEEA4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06F51AE-944C-4582-AA7A-858037F0C015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C29F0B-944F-4F6D-A13B-DCCF83F54C07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3D7A47E-CF9E-4D03-A415-03DEBB6984F0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2CE6A05-947A-4220-A6C3-4DFBA42CDD66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E00AE63-DEFA-4407-A105-9DD18D201F16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D293CC1-1EC1-4E62-8B93-06E3B0F11AB5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6D1CC-7110-48D0-965C-85E4A9FF3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B4D11-FE1E-4F8A-BC4F-16495C442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E1159-521F-4F33-BA29-F800B9DAB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D0402-956B-4109-88A8-B6924E26A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115E-F1CA-4E3B-8988-A4DE548E3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4EE3D-8C61-4C7F-BE67-767100F2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D67BF-EB54-4C32-B01C-A74F0AA47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B951B-C212-4055-8FED-02E98FBD0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8E9C9-F1CC-4340-9E18-24F36568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B12-BE33-418A-A97F-F075EA2EF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83A28-5148-484F-B7F5-436FD46BF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B5F056A-14D9-460A-B32A-964E81361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UDP and </a:t>
            </a:r>
            <a:br>
              <a:rPr lang="en-US" altLang="en-US"/>
            </a:br>
            <a:r>
              <a:rPr lang="en-US" altLang="en-US"/>
              <a:t>Reliable Communication over UDP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UDP</a:t>
            </a:r>
          </a:p>
          <a:p>
            <a:pPr eaLnBrk="1" hangingPunct="1"/>
            <a:r>
              <a:rPr lang="en-US" altLang="en-US" dirty="0"/>
              <a:t>Reliable communication over UDP</a:t>
            </a:r>
          </a:p>
          <a:p>
            <a:pPr eaLnBrk="1" hangingPunct="1"/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UNP Ch8 and Ch22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3EFC-4B9A-4021-958F-31CD5DF756ED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Example1.1.c and example2.1.c resolve the flow control problem. What would happen if some packet gets lost?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Solution.</a:t>
            </a:r>
          </a:p>
          <a:p>
            <a:pPr lvl="1" eaLnBrk="1" hangingPunct="1"/>
            <a:r>
              <a:rPr lang="en-US" altLang="en-US"/>
              <a:t>Add timeout to the sender</a:t>
            </a:r>
          </a:p>
          <a:p>
            <a:pPr lvl="1" eaLnBrk="1" hangingPunct="1"/>
            <a:r>
              <a:rPr lang="en-US" altLang="en-US"/>
              <a:t>If a packet gets lost, the sender should timeout and resend the packet.</a:t>
            </a:r>
          </a:p>
          <a:p>
            <a:pPr lvl="1" eaLnBrk="1" hangingPunct="1"/>
            <a:r>
              <a:rPr lang="en-US" altLang="en-US"/>
              <a:t>How to implement a timeout mechanism?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FEB77-FCD2-47B8-8E3E-7C030053C9B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P2: Stop and wait + timeout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Sender (example1.2.c)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For (I=0; I&lt;NUM; I++)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Sendto(…)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Wait for socket to read for a timeout time (select)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If (timeout) {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Resend (sendto(…))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Go to wait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Else receive ACK (recvfrom)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eaLnBrk="1" hangingPunct="1"/>
            <a:r>
              <a:rPr lang="en-US" altLang="en-US"/>
              <a:t>Receiver (example2.2.c)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While (1)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Recvfrom(…)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 ACK (sendto)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2CEEA-9EB2-4C26-AA80-06074B03508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Packet Duplication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 problems with example1.2.c and example2.2.c?</a:t>
            </a:r>
          </a:p>
          <a:p>
            <a:pPr lvl="1" eaLnBrk="1" hangingPunct="1"/>
            <a:r>
              <a:rPr lang="en-US" altLang="en-US"/>
              <a:t>Some packets get duplicated!!</a:t>
            </a:r>
          </a:p>
          <a:p>
            <a:pPr lvl="1" eaLnBrk="1" hangingPunct="1"/>
            <a:r>
              <a:rPr lang="en-US" altLang="en-US"/>
              <a:t>How to resolve this problem?</a:t>
            </a:r>
          </a:p>
          <a:p>
            <a:pPr eaLnBrk="1" hangingPunct="1"/>
            <a:r>
              <a:rPr lang="en-US" altLang="en-US"/>
              <a:t>The receiver must be able to recognize whether it has received a RIGHT packet – should throw away the duplicated packets!!</a:t>
            </a:r>
          </a:p>
          <a:p>
            <a:pPr lvl="1" eaLnBrk="1" hangingPunct="1"/>
            <a:r>
              <a:rPr lang="en-US" altLang="en-US"/>
              <a:t>How to do this?</a:t>
            </a:r>
          </a:p>
          <a:p>
            <a:pPr lvl="1" eaLnBrk="1" hangingPunct="1"/>
            <a:r>
              <a:rPr lang="en-US" altLang="en-US"/>
              <a:t>Add an identifier to each packet sent – sequence number.</a:t>
            </a:r>
          </a:p>
          <a:p>
            <a:pPr lvl="1" eaLnBrk="1" hangingPunct="1"/>
            <a:r>
              <a:rPr lang="en-US" altLang="en-US"/>
              <a:t>The receiver should record what it receives.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DE5F7-FE5E-48A6-BFC6-68FE4926E78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P3: Stop and wait + timeout+ sequence num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Sender (example1.3.c)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For (I=0; I&lt;NUM; I++)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Seq = I;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Sendto(…seq…)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Wait for socket to read for a timeout time (select)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If (timeout) {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Resend (sendto(…))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Go to wait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Else receive ACK (recvfrom)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Receiver (example2.3.c)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Exp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While (1)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Recvfrom(…)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If (seq != exp)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throw it away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send ACK;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Else      // correct packet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processing the packet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exp ++;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send 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A4337-98B0-463D-B851-653C0297558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protocol implemented in example1.3.c and example2.3.c is called </a:t>
            </a:r>
            <a:r>
              <a:rPr lang="en-US" altLang="en-US">
                <a:solidFill>
                  <a:srgbClr val="993300"/>
                </a:solidFill>
              </a:rPr>
              <a:t>Positive Acknowledgement with Retransmission</a:t>
            </a:r>
            <a:r>
              <a:rPr lang="en-US" altLang="en-US"/>
              <a:t> (PAR) protocol.</a:t>
            </a:r>
          </a:p>
          <a:p>
            <a:pPr lvl="1" eaLnBrk="1" hangingPunct="1"/>
            <a:r>
              <a:rPr lang="en-US" altLang="en-US"/>
              <a:t>A reliable transmission protocol</a:t>
            </a:r>
          </a:p>
          <a:p>
            <a:pPr lvl="1" eaLnBrk="1" hangingPunct="1"/>
            <a:r>
              <a:rPr lang="en-US" altLang="en-US"/>
              <a:t>But not the most efficient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network (and end hosts) is idle sometimes</a:t>
            </a:r>
          </a:p>
          <a:p>
            <a:pPr lvl="1" eaLnBrk="1" hangingPunct="1"/>
            <a:r>
              <a:rPr lang="en-US" altLang="en-US"/>
              <a:t>Sliding window protocols improve the performance of PAR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833D-6323-4A10-B8B1-57F0862C487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PAR in action</a:t>
            </a:r>
            <a:endParaRPr lang="en-US" altLang="en-US"/>
          </a:p>
        </p:txBody>
      </p:sp>
      <p:pic>
        <p:nvPicPr>
          <p:cNvPr id="16387" name="Picture 3" descr="rdt30_example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16783-24BC-489A-A652-E5160AEB076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PAR in action</a:t>
            </a:r>
            <a:endParaRPr lang="en-US" altLang="en-US"/>
          </a:p>
        </p:txBody>
      </p:sp>
      <p:pic>
        <p:nvPicPr>
          <p:cNvPr id="17411" name="Picture 3" descr="rdt30_examples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81079-9243-4205-A936-2DE6852DC3E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 vs. UDP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TCP: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Reliable byte stream service.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Different ways to build clients and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Some problems when building clients/servers with TCP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How to get around blocking I/O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/>
              <a:t>Data format conversion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Basic assumption: whatever sent will eventually be received!!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UDP: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Unreliable datagram service.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Data may get lost – application may need to deal with more details in the communication.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B52B61-1514-4D6E-A674-5DEC68414C0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UDP?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Applications that do not need 100% reliability communication. 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 VoIP, video stream, DNS servers.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Applications care a lot about performance: high performance computing (TCP cares too much about other things than performance). </a:t>
            </a:r>
            <a:r>
              <a:rPr lang="en-US" sz="1600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eaLnBrk="1" hangingPunct="1"/>
            <a:r>
              <a:rPr lang="en-US" sz="160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Applications that need multicast or broadcast (TCP only supports point to point communication).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8DA6C-5E94-45C0-BEEA-93DC36713B4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Socket API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UDP service interface:</a:t>
            </a:r>
          </a:p>
          <a:p>
            <a:pPr lvl="1" eaLnBrk="1" hangingPunct="1"/>
            <a:r>
              <a:rPr lang="en-US" alt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socket, bind, sendto, recvfrom, close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C3128-8FE1-49B4-B9F4-AC45B7514DF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81000" y="2555875"/>
            <a:ext cx="3825875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UDP server           UDP client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socket                    socket</a:t>
            </a:r>
          </a:p>
          <a:p>
            <a:pPr eaLnBrk="1" hangingPunct="1"/>
            <a:r>
              <a:rPr lang="en-US" altLang="en-US"/>
              <a:t>bind</a:t>
            </a:r>
          </a:p>
          <a:p>
            <a:pPr eaLnBrk="1" hangingPunct="1"/>
            <a:r>
              <a:rPr lang="en-US" altLang="en-US"/>
              <a:t>                               sendto</a:t>
            </a:r>
          </a:p>
          <a:p>
            <a:pPr eaLnBrk="1" hangingPunct="1"/>
            <a:r>
              <a:rPr lang="en-US" altLang="en-US"/>
              <a:t>recvfrom                recvfrom</a:t>
            </a:r>
          </a:p>
          <a:p>
            <a:pPr eaLnBrk="1" hangingPunct="1"/>
            <a:r>
              <a:rPr lang="en-US" altLang="en-US"/>
              <a:t>sendto</a:t>
            </a:r>
          </a:p>
          <a:p>
            <a:pPr eaLnBrk="1" hangingPunct="1"/>
            <a:r>
              <a:rPr lang="en-US" altLang="en-US"/>
              <a:t>                                close</a:t>
            </a:r>
          </a:p>
          <a:p>
            <a:pPr eaLnBrk="1" hangingPunct="1"/>
            <a:endParaRPr lang="en-US" altLang="en-US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4876800" y="2514600"/>
            <a:ext cx="3736975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TCP server           TCP client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socket                    socket</a:t>
            </a:r>
          </a:p>
          <a:p>
            <a:pPr eaLnBrk="1" hangingPunct="1"/>
            <a:r>
              <a:rPr lang="en-US" altLang="en-US"/>
              <a:t>bind                      connect</a:t>
            </a:r>
          </a:p>
          <a:p>
            <a:pPr eaLnBrk="1" hangingPunct="1"/>
            <a:r>
              <a:rPr lang="en-US" altLang="en-US"/>
              <a:t>listen</a:t>
            </a:r>
          </a:p>
          <a:p>
            <a:pPr eaLnBrk="1" hangingPunct="1"/>
            <a:r>
              <a:rPr lang="en-US" altLang="en-US"/>
              <a:t>accept                   read/write</a:t>
            </a:r>
          </a:p>
          <a:p>
            <a:pPr eaLnBrk="1" hangingPunct="1"/>
            <a:r>
              <a:rPr lang="en-US" altLang="en-US"/>
              <a:t>                              close</a:t>
            </a:r>
          </a:p>
          <a:p>
            <a:pPr eaLnBrk="1" hangingPunct="1"/>
            <a:r>
              <a:rPr lang="en-US" altLang="en-US"/>
              <a:t>Read/write              </a:t>
            </a:r>
          </a:p>
          <a:p>
            <a:pPr eaLnBrk="1" hangingPunct="1"/>
            <a:r>
              <a:rPr lang="en-US" altLang="en-US"/>
              <a:t>close</a:t>
            </a:r>
          </a:p>
          <a:p>
            <a:pPr eaLnBrk="1" hangingPunct="1"/>
            <a:r>
              <a:rPr lang="en-US" altLang="en-US"/>
              <a:t>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Socket API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TCP and UDP ports are independent </a:t>
            </a:r>
          </a:p>
          <a:p>
            <a:pPr eaLnBrk="1" hangingPunct="1"/>
            <a:r>
              <a:rPr lang="en-US" altLang="en-US" dirty="0"/>
              <a:t>Communication using UDP</a:t>
            </a:r>
          </a:p>
          <a:p>
            <a:pPr lvl="1" eaLnBrk="1" hangingPunct="1"/>
            <a:r>
              <a:rPr lang="en-US" altLang="en-US" dirty="0"/>
              <a:t>See udp1.c and udp2.c</a:t>
            </a:r>
          </a:p>
          <a:p>
            <a:pPr lvl="1" eaLnBrk="1" hangingPunct="1"/>
            <a:r>
              <a:rPr lang="en-US" altLang="en-US" dirty="0"/>
              <a:t>Show loss of packets in UDP example program?</a:t>
            </a:r>
          </a:p>
          <a:p>
            <a:pPr lvl="1" eaLnBrk="1" hangingPunct="1"/>
            <a:r>
              <a:rPr lang="en-US" altLang="en-US" dirty="0"/>
              <a:t>Why?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30B25-F044-4A96-AE8B-A4C40E3693D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85800" y="4086225"/>
            <a:ext cx="8077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&lt;sys/socket.h&gt;</a:t>
            </a:r>
          </a:p>
          <a:p>
            <a:pPr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ssize_t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recvfrom</a:t>
            </a: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(int sockfd, void *buff, size_t nbytes, int 	flags, struct sockaddr *from, socklen_t *addrlen);</a:t>
            </a:r>
          </a:p>
          <a:p>
            <a:pPr eaLnBrk="1" hangingPunct="1"/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ssize_t </a:t>
            </a:r>
            <a:r>
              <a:rPr lang="en-US" alt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altLang="en-US" sz="16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(int sockfd, void *buff, size_t nbytes,	 	int flags, const struct sockaddr *to, socklen_t addrlen);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Reliable Communication over UDP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000"/>
              <a:t>Two types of errors: transmission error and buffer overflow.</a:t>
            </a:r>
          </a:p>
          <a:p>
            <a:pPr eaLnBrk="1" hangingPunct="1"/>
            <a:r>
              <a:rPr lang="en-US" altLang="en-US" sz="2000"/>
              <a:t>Transmission errors are due to physical errors. Such an error has to be dealt with by an </a:t>
            </a:r>
            <a:r>
              <a:rPr lang="en-US" altLang="en-US" sz="2000" i="1"/>
              <a:t>error control</a:t>
            </a:r>
            <a:r>
              <a:rPr lang="en-US" altLang="en-US" sz="2000"/>
              <a:t> mechanism.</a:t>
            </a:r>
          </a:p>
          <a:p>
            <a:pPr eaLnBrk="1" hangingPunct="1"/>
            <a:r>
              <a:rPr lang="en-US" altLang="en-US" sz="2000"/>
              <a:t>Buffer overflow occurs when the sender sends faster than the receiver can process the packet.</a:t>
            </a:r>
          </a:p>
          <a:p>
            <a:pPr lvl="1" eaLnBrk="1" hangingPunct="1"/>
            <a:r>
              <a:rPr lang="en-US" altLang="en-US" sz="1800"/>
              <a:t>This happens a lot since the OS and applications are usually not real time. </a:t>
            </a:r>
          </a:p>
          <a:p>
            <a:pPr lvl="1" eaLnBrk="1" hangingPunct="1"/>
            <a:r>
              <a:rPr lang="en-US" altLang="en-US" sz="1800"/>
              <a:t>Solution: slow down the sender</a:t>
            </a:r>
          </a:p>
          <a:p>
            <a:pPr lvl="1" eaLnBrk="1" hangingPunct="1"/>
            <a:r>
              <a:rPr lang="en-US" altLang="en-US" sz="1800"/>
              <a:t>Technique to deal with this problem is usually called </a:t>
            </a:r>
            <a:r>
              <a:rPr lang="en-US" altLang="en-US" sz="1800" i="1"/>
              <a:t>flow control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Make UDP reliable = adding flow control and error control to UDP.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F65CD-374D-4C4F-AC11-C1CAF266062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point: do nothing program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Sender (example1.c)</a:t>
            </a:r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For (I=0; I&lt;NUM; I++)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Sendto (…)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Receiver (example2.c)</a:t>
            </a:r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While (1)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Recvfrom(…)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DCB0D-A642-4540-8DCE-82A8382D60B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Do Flow Control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the speed of the sender – if the receiver does not have enough buffer, stop sending.</a:t>
            </a:r>
          </a:p>
          <a:p>
            <a:pPr eaLnBrk="1" hangingPunct="1"/>
            <a:r>
              <a:rPr lang="en-US" altLang="en-US" dirty="0"/>
              <a:t>How to do it?</a:t>
            </a:r>
          </a:p>
          <a:p>
            <a:pPr lvl="1" eaLnBrk="1" hangingPunct="1"/>
            <a:r>
              <a:rPr lang="en-US" altLang="en-US" dirty="0"/>
              <a:t>How to slow the sender (example1.c) down in?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Adding delay (sleep??)</a:t>
            </a:r>
          </a:p>
          <a:p>
            <a:pPr lvl="1" eaLnBrk="1" hangingPunct="1"/>
            <a:r>
              <a:rPr lang="en-US" altLang="en-US" dirty="0"/>
              <a:t>Performing handshaking – the only reliable way to slow down the sender.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3E4880-5335-4029-BE79-9FB425C49B3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P1: Stop and wait (flow control)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Sender (example1.1.c)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For (I=0; I&lt;NUM; I++)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Sendto(…)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Wait for ACK (recvfrom)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eaLnBrk="1" hangingPunct="1"/>
            <a:r>
              <a:rPr lang="en-US" altLang="en-US"/>
              <a:t>Receiver (example2.1.c)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While (1)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Recvfrom(…)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Send ACK (sendto)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24416-17D6-474F-8A6D-F2630235984D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966</Words>
  <Application>Microsoft Macintosh PowerPoint</Application>
  <PresentationFormat>On-screen Show (4:3)</PresentationFormat>
  <Paragraphs>182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Helvetica Neue</vt:lpstr>
      <vt:lpstr>Times New Roman</vt:lpstr>
      <vt:lpstr>class_simple</vt:lpstr>
      <vt:lpstr>UDP and  Reliable Communication over UDP</vt:lpstr>
      <vt:lpstr>TCP vs. UDP</vt:lpstr>
      <vt:lpstr>Why UDP?</vt:lpstr>
      <vt:lpstr>UDP Socket API</vt:lpstr>
      <vt:lpstr>UDP Socket API</vt:lpstr>
      <vt:lpstr>Reliable Communication over UDP</vt:lpstr>
      <vt:lpstr>Starting point: do nothing program</vt:lpstr>
      <vt:lpstr>How to Do Flow Control</vt:lpstr>
      <vt:lpstr>P1: Stop and wait (flow control)</vt:lpstr>
      <vt:lpstr>Packet Loss</vt:lpstr>
      <vt:lpstr>P2: Stop and wait + timeout</vt:lpstr>
      <vt:lpstr>Packet Duplication</vt:lpstr>
      <vt:lpstr>P3: Stop and wait + timeout+ sequence num</vt:lpstr>
      <vt:lpstr>Efficiency</vt:lpstr>
      <vt:lpstr>PAR in action</vt:lpstr>
      <vt:lpstr>PAR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2015-11-17T16:44:29Z</dcterms:created>
  <dcterms:modified xsi:type="dcterms:W3CDTF">2024-04-14T05:16:45Z</dcterms:modified>
</cp:coreProperties>
</file>