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8"/>
  </p:notesMasterIdLst>
  <p:sldIdLst>
    <p:sldId id="274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99"/>
    <p:restoredTop sz="77086" autoAdjust="0"/>
  </p:normalViewPr>
  <p:slideViewPr>
    <p:cSldViewPr>
      <p:cViewPr varScale="1">
        <p:scale>
          <a:sx n="90" d="100"/>
          <a:sy n="90" d="100"/>
        </p:scale>
        <p:origin x="13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6E18CE-4325-4E51-817F-9E544A16A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6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EC5547-7452-422E-B398-4BE63EFF652B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7C0E13-DC5C-43EF-BE40-5D8B905B0AC6}" type="slidenum">
              <a:rPr lang="en-US" altLang="en-US" sz="1200" smtClean="0"/>
              <a:pPr eaLnBrk="1" hangingPunct="1"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804D1F-63B8-42EA-B9CA-CA6540A97C2C}" type="slidenum">
              <a:rPr lang="en-US" altLang="en-US" sz="1200" smtClean="0"/>
              <a:pPr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signal.h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sigset_t</a:t>
            </a:r>
            <a:r>
              <a:rPr lang="en-US" dirty="0"/>
              <a:t> </a:t>
            </a:r>
            <a:r>
              <a:rPr lang="en-US" dirty="0" err="1"/>
              <a:t>newset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// Initialize the signal set</a:t>
            </a:r>
          </a:p>
          <a:p>
            <a:r>
              <a:rPr lang="en-US" dirty="0"/>
              <a:t>    </a:t>
            </a:r>
            <a:r>
              <a:rPr lang="en-US" dirty="0" err="1"/>
              <a:t>sigemptyset</a:t>
            </a:r>
            <a:r>
              <a:rPr lang="en-US" dirty="0"/>
              <a:t>(&amp;</a:t>
            </a:r>
            <a:r>
              <a:rPr lang="en-US" dirty="0" err="1"/>
              <a:t>newset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// Add SIGINT and SIGUSR1 to the set</a:t>
            </a:r>
          </a:p>
          <a:p>
            <a:r>
              <a:rPr lang="en-US" dirty="0"/>
              <a:t>    </a:t>
            </a:r>
            <a:r>
              <a:rPr lang="en-US" dirty="0" err="1"/>
              <a:t>sigaddset</a:t>
            </a:r>
            <a:r>
              <a:rPr lang="en-US" dirty="0"/>
              <a:t>(&amp;</a:t>
            </a:r>
            <a:r>
              <a:rPr lang="en-US" dirty="0" err="1"/>
              <a:t>newset</a:t>
            </a:r>
            <a:r>
              <a:rPr lang="en-US" dirty="0"/>
              <a:t>, SIGINT);</a:t>
            </a:r>
          </a:p>
          <a:p>
            <a:r>
              <a:rPr lang="en-US" dirty="0"/>
              <a:t>    </a:t>
            </a:r>
            <a:r>
              <a:rPr lang="en-US" dirty="0" err="1"/>
              <a:t>sigaddset</a:t>
            </a:r>
            <a:r>
              <a:rPr lang="en-US" dirty="0"/>
              <a:t>(&amp;</a:t>
            </a:r>
            <a:r>
              <a:rPr lang="en-US" dirty="0" err="1"/>
              <a:t>newset</a:t>
            </a:r>
            <a:r>
              <a:rPr lang="en-US" dirty="0"/>
              <a:t>, SIGUSR1);</a:t>
            </a:r>
          </a:p>
          <a:p>
            <a:endParaRPr lang="en-US" dirty="0"/>
          </a:p>
          <a:p>
            <a:r>
              <a:rPr lang="en-US" dirty="0"/>
              <a:t>    // Block SIGINT and SIGUSR1</a:t>
            </a:r>
          </a:p>
          <a:p>
            <a:r>
              <a:rPr lang="en-US" dirty="0"/>
              <a:t>    if (</a:t>
            </a:r>
            <a:r>
              <a:rPr lang="en-US" dirty="0" err="1"/>
              <a:t>sigprocmask</a:t>
            </a:r>
            <a:r>
              <a:rPr lang="en-US" dirty="0"/>
              <a:t>(SIG_BLOCK, &amp;</a:t>
            </a:r>
            <a:r>
              <a:rPr lang="en-US" dirty="0" err="1"/>
              <a:t>newset</a:t>
            </a:r>
            <a:r>
              <a:rPr lang="en-US" dirty="0"/>
              <a:t>, NULL) &lt; 0) {</a:t>
            </a:r>
          </a:p>
          <a:p>
            <a:r>
              <a:rPr lang="en-US" dirty="0"/>
              <a:t>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sigprocmask</a:t>
            </a:r>
            <a:r>
              <a:rPr lang="en-US" dirty="0"/>
              <a:t>");</a:t>
            </a:r>
          </a:p>
          <a:p>
            <a:r>
              <a:rPr lang="en-US" dirty="0"/>
              <a:t>        return 1;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("SIGINT and SIGUSR1 are now blocked.\n");</a:t>
            </a:r>
          </a:p>
          <a:p>
            <a:endParaRPr lang="en-US" dirty="0"/>
          </a:p>
          <a:p>
            <a:r>
              <a:rPr lang="en-US" dirty="0"/>
              <a:t>    // Your code here. While this code runs, SIGINT and SIGUSR1 will be blocked.</a:t>
            </a:r>
          </a:p>
          <a:p>
            <a:endParaRPr lang="en-US" dirty="0"/>
          </a:p>
          <a:p>
            <a:r>
              <a:rPr lang="en-US" dirty="0"/>
              <a:t>    // To simulate a long-running operation, sleep for 10 seconds</a:t>
            </a:r>
          </a:p>
          <a:p>
            <a:r>
              <a:rPr lang="en-US" dirty="0"/>
              <a:t>    sleep(10);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("SIGINT and SIGUSR1 can now be unblocked.\n");</a:t>
            </a:r>
          </a:p>
          <a:p>
            <a:endParaRPr lang="en-US" dirty="0"/>
          </a:p>
          <a:p>
            <a:r>
              <a:rPr lang="en-US" dirty="0"/>
              <a:t>    // Unblock SIGINT and SIGUSR1</a:t>
            </a:r>
          </a:p>
          <a:p>
            <a:r>
              <a:rPr lang="en-US" dirty="0"/>
              <a:t>    if (</a:t>
            </a:r>
            <a:r>
              <a:rPr lang="en-US" dirty="0" err="1"/>
              <a:t>sigprocmask</a:t>
            </a:r>
            <a:r>
              <a:rPr lang="en-US" dirty="0"/>
              <a:t>(SIG_UNBLOCK, &amp;</a:t>
            </a:r>
            <a:r>
              <a:rPr lang="en-US" dirty="0" err="1"/>
              <a:t>newset</a:t>
            </a:r>
            <a:r>
              <a:rPr lang="en-US" dirty="0"/>
              <a:t>, NULL) &lt; 0) {</a:t>
            </a:r>
          </a:p>
          <a:p>
            <a:r>
              <a:rPr lang="en-US" dirty="0"/>
              <a:t>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sigprocmask</a:t>
            </a:r>
            <a:r>
              <a:rPr lang="en-US" dirty="0"/>
              <a:t>");</a:t>
            </a:r>
          </a:p>
          <a:p>
            <a:r>
              <a:rPr lang="en-US" dirty="0"/>
              <a:t>        return 1;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Continue execution, now SIGINT and SIGUSR1 will be processed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6E18CE-4325-4E51-817F-9E544A16A4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04458F-E3B7-4443-BD6B-44ECDDBFE52E}" type="slidenum">
              <a:rPr lang="en-US" altLang="en-US" sz="1200" smtClean="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32C272-DBA8-41A7-8058-B1AE1648510D}" type="slidenum">
              <a:rPr lang="en-US" altLang="en-US" sz="1200" smtClean="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Example 1.c</a:t>
            </a:r>
          </a:p>
          <a:p>
            <a:endParaRPr lang="en-US" altLang="en-US" dirty="0"/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signal.h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unistd.h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endParaRPr lang="en-US" altLang="en-US" dirty="0"/>
          </a:p>
          <a:p>
            <a:r>
              <a:rPr lang="en-US" altLang="en-US" dirty="0"/>
              <a:t>void </a:t>
            </a:r>
            <a:r>
              <a:rPr lang="en-US" altLang="en-US" dirty="0" err="1"/>
              <a:t>sig_usr</a:t>
            </a:r>
            <a:r>
              <a:rPr lang="en-US" altLang="en-US" dirty="0"/>
              <a:t>(int </a:t>
            </a:r>
            <a:r>
              <a:rPr lang="en-US" altLang="en-US" dirty="0" err="1"/>
              <a:t>signo</a:t>
            </a:r>
            <a:r>
              <a:rPr lang="en-US" altLang="en-US" dirty="0"/>
              <a:t>) 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if (</a:t>
            </a:r>
            <a:r>
              <a:rPr lang="en-US" altLang="en-US" dirty="0" err="1"/>
              <a:t>signo</a:t>
            </a:r>
            <a:r>
              <a:rPr lang="en-US" altLang="en-US" dirty="0"/>
              <a:t> == SIGUSR1) 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("received SIGUSR1\n");</a:t>
            </a:r>
          </a:p>
          <a:p>
            <a:r>
              <a:rPr lang="en-US" altLang="en-US" dirty="0"/>
              <a:t>  else if (</a:t>
            </a:r>
            <a:r>
              <a:rPr lang="en-US" altLang="en-US" dirty="0" err="1"/>
              <a:t>signo</a:t>
            </a:r>
            <a:r>
              <a:rPr lang="en-US" altLang="en-US" dirty="0"/>
              <a:t> == SIGUSR2)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("received SIGUSR2\n");</a:t>
            </a:r>
          </a:p>
          <a:p>
            <a:r>
              <a:rPr lang="en-US" altLang="en-US" dirty="0"/>
              <a:t>  else if (</a:t>
            </a:r>
            <a:r>
              <a:rPr lang="en-US" altLang="en-US" dirty="0" err="1"/>
              <a:t>signo</a:t>
            </a:r>
            <a:r>
              <a:rPr lang="en-US" altLang="en-US" dirty="0"/>
              <a:t> == SIGINT)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("received SIGINT\n");</a:t>
            </a:r>
          </a:p>
          <a:p>
            <a:r>
              <a:rPr lang="en-US" altLang="en-US" dirty="0"/>
              <a:t>  else </a:t>
            </a:r>
            <a:r>
              <a:rPr lang="en-US" altLang="en-US" dirty="0" err="1"/>
              <a:t>printf</a:t>
            </a:r>
            <a:r>
              <a:rPr lang="en-US" altLang="en-US" dirty="0"/>
              <a:t>("received </a:t>
            </a:r>
            <a:r>
              <a:rPr lang="en-US" altLang="en-US" dirty="0" err="1"/>
              <a:t>signo</a:t>
            </a:r>
            <a:r>
              <a:rPr lang="en-US" altLang="en-US" dirty="0"/>
              <a:t>=%d\n", </a:t>
            </a:r>
            <a:r>
              <a:rPr lang="en-US" altLang="en-US" dirty="0" err="1"/>
              <a:t>signo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}</a:t>
            </a:r>
          </a:p>
          <a:p>
            <a:endParaRPr lang="en-US" altLang="en-US" dirty="0"/>
          </a:p>
          <a:p>
            <a:r>
              <a:rPr lang="en-US" altLang="en-US" dirty="0"/>
              <a:t>int main(void)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if (signal(SIGUSR1, </a:t>
            </a:r>
            <a:r>
              <a:rPr lang="en-US" altLang="en-US" dirty="0" err="1"/>
              <a:t>sig_usr</a:t>
            </a:r>
            <a:r>
              <a:rPr lang="en-US" altLang="en-US" dirty="0"/>
              <a:t>) == SIG_ERR) 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perror</a:t>
            </a:r>
            <a:r>
              <a:rPr lang="en-US" altLang="en-US" dirty="0"/>
              <a:t>("signal");</a:t>
            </a:r>
          </a:p>
          <a:p>
            <a:r>
              <a:rPr lang="en-US" altLang="en-US" dirty="0"/>
              <a:t>  if (signal(SIGUSR2, </a:t>
            </a:r>
            <a:r>
              <a:rPr lang="en-US" altLang="en-US" dirty="0" err="1"/>
              <a:t>sig_usr</a:t>
            </a:r>
            <a:r>
              <a:rPr lang="en-US" altLang="en-US" dirty="0"/>
              <a:t>) == SIG_ERR) 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perror</a:t>
            </a:r>
            <a:r>
              <a:rPr lang="en-US" altLang="en-US" dirty="0"/>
              <a:t>("signal");</a:t>
            </a:r>
          </a:p>
          <a:p>
            <a:r>
              <a:rPr lang="en-US" altLang="en-US" dirty="0"/>
              <a:t>  if (signal(SIGINT, </a:t>
            </a:r>
            <a:r>
              <a:rPr lang="en-US" altLang="en-US" dirty="0" err="1"/>
              <a:t>sig_usr</a:t>
            </a:r>
            <a:r>
              <a:rPr lang="en-US" altLang="en-US" dirty="0"/>
              <a:t>) == SIG_ERR) 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perror</a:t>
            </a:r>
            <a:r>
              <a:rPr lang="en-US" altLang="en-US" dirty="0"/>
              <a:t>("signal");</a:t>
            </a:r>
          </a:p>
          <a:p>
            <a:r>
              <a:rPr lang="en-US" altLang="en-US" dirty="0"/>
              <a:t>  for(;;)</a:t>
            </a:r>
          </a:p>
          <a:p>
            <a:r>
              <a:rPr lang="en-US" altLang="en-US" dirty="0"/>
              <a:t>    pause();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CA40F42-C75E-4024-AACA-971A443F4F00}" type="slidenum">
              <a:rPr lang="en-US" altLang="en-US" sz="1200" smtClean="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Example 3.c</a:t>
            </a:r>
          </a:p>
          <a:p>
            <a:r>
              <a:rPr lang="en-US" altLang="en-US" dirty="0"/>
              <a:t>#define _POSIX_SOURCE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signal.h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unistd.h</a:t>
            </a:r>
            <a:r>
              <a:rPr lang="en-US" altLang="en-US" dirty="0"/>
              <a:t>&gt;</a:t>
            </a:r>
          </a:p>
          <a:p>
            <a:endParaRPr lang="en-US" altLang="en-US" dirty="0"/>
          </a:p>
          <a:p>
            <a:r>
              <a:rPr lang="en-US" altLang="en-US" dirty="0"/>
              <a:t>static void </a:t>
            </a:r>
            <a:r>
              <a:rPr lang="en-US" altLang="en-US" dirty="0" err="1"/>
              <a:t>sig_int</a:t>
            </a:r>
            <a:r>
              <a:rPr lang="en-US" altLang="en-US" dirty="0"/>
              <a:t>(int </a:t>
            </a:r>
            <a:r>
              <a:rPr lang="en-US" altLang="en-US" dirty="0" err="1"/>
              <a:t>signo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signal(SIGINT, </a:t>
            </a:r>
            <a:r>
              <a:rPr lang="en-US" altLang="en-US" dirty="0" err="1"/>
              <a:t>sig_int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</a:t>
            </a:r>
            <a:r>
              <a:rPr lang="en-US" altLang="en-US" dirty="0" err="1"/>
              <a:t>printf</a:t>
            </a:r>
            <a:r>
              <a:rPr lang="en-US" altLang="en-US" dirty="0"/>
              <a:t>("caught SIGINT\n");</a:t>
            </a:r>
          </a:p>
          <a:p>
            <a:r>
              <a:rPr lang="en-US" altLang="en-US" dirty="0"/>
              <a:t>}</a:t>
            </a:r>
          </a:p>
          <a:p>
            <a:endParaRPr lang="en-US" altLang="en-US" dirty="0"/>
          </a:p>
          <a:p>
            <a:r>
              <a:rPr lang="en-US" altLang="en-US" dirty="0"/>
              <a:t>int main(void) 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</a:t>
            </a:r>
            <a:r>
              <a:rPr lang="en-US" altLang="en-US" dirty="0" err="1"/>
              <a:t>sigset_t</a:t>
            </a:r>
            <a:r>
              <a:rPr lang="en-US" altLang="en-US" dirty="0"/>
              <a:t> </a:t>
            </a:r>
            <a:r>
              <a:rPr lang="en-US" altLang="en-US" dirty="0" err="1"/>
              <a:t>newmask</a:t>
            </a:r>
            <a:r>
              <a:rPr lang="en-US" altLang="en-US" dirty="0"/>
              <a:t>, </a:t>
            </a:r>
            <a:r>
              <a:rPr lang="en-US" altLang="en-US" dirty="0" err="1"/>
              <a:t>oldmask</a:t>
            </a:r>
            <a:r>
              <a:rPr lang="en-US" altLang="en-US" dirty="0"/>
              <a:t>, </a:t>
            </a:r>
            <a:r>
              <a:rPr lang="en-US" altLang="en-US" dirty="0" err="1"/>
              <a:t>pendmask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if (signal(SIGINT, </a:t>
            </a:r>
            <a:r>
              <a:rPr lang="en-US" altLang="en-US" dirty="0" err="1"/>
              <a:t>sig_int</a:t>
            </a:r>
            <a:r>
              <a:rPr lang="en-US" altLang="en-US" dirty="0"/>
              <a:t>) == SIG_ERR) 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perror</a:t>
            </a:r>
            <a:r>
              <a:rPr lang="en-US" altLang="en-US" dirty="0"/>
              <a:t>("signal");</a:t>
            </a:r>
          </a:p>
          <a:p>
            <a:r>
              <a:rPr lang="en-US" altLang="en-US" dirty="0"/>
              <a:t>  </a:t>
            </a:r>
            <a:r>
              <a:rPr lang="en-US" altLang="en-US" dirty="0" err="1"/>
              <a:t>sigemptyset</a:t>
            </a:r>
            <a:r>
              <a:rPr lang="en-US" altLang="en-US" dirty="0"/>
              <a:t>(&amp;</a:t>
            </a:r>
            <a:r>
              <a:rPr lang="en-US" altLang="en-US" dirty="0" err="1"/>
              <a:t>newmask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</a:t>
            </a:r>
            <a:r>
              <a:rPr lang="en-US" altLang="en-US" dirty="0" err="1"/>
              <a:t>sigaddset</a:t>
            </a:r>
            <a:r>
              <a:rPr lang="en-US" altLang="en-US" dirty="0"/>
              <a:t>(&amp;</a:t>
            </a:r>
            <a:r>
              <a:rPr lang="en-US" altLang="en-US" dirty="0" err="1"/>
              <a:t>newmask</a:t>
            </a:r>
            <a:r>
              <a:rPr lang="en-US" altLang="en-US" dirty="0"/>
              <a:t>, SIGINT);</a:t>
            </a:r>
          </a:p>
          <a:p>
            <a:r>
              <a:rPr lang="en-US" altLang="en-US" dirty="0"/>
              <a:t>  if (</a:t>
            </a:r>
            <a:r>
              <a:rPr lang="en-US" altLang="en-US" dirty="0" err="1"/>
              <a:t>sigprocmask</a:t>
            </a:r>
            <a:r>
              <a:rPr lang="en-US" altLang="en-US" dirty="0"/>
              <a:t>(SIG_BLOCK, &amp;</a:t>
            </a:r>
            <a:r>
              <a:rPr lang="en-US" altLang="en-US" dirty="0" err="1"/>
              <a:t>newmask</a:t>
            </a:r>
            <a:r>
              <a:rPr lang="en-US" altLang="en-US" dirty="0"/>
              <a:t>, &amp;</a:t>
            </a:r>
            <a:r>
              <a:rPr lang="en-US" altLang="en-US" dirty="0" err="1"/>
              <a:t>oldmask</a:t>
            </a:r>
            <a:r>
              <a:rPr lang="en-US" altLang="en-US" dirty="0"/>
              <a:t>) &lt; 0)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sigprocmask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  </a:t>
            </a:r>
            <a:r>
              <a:rPr lang="en-US" altLang="en-US" dirty="0" err="1"/>
              <a:t>printf</a:t>
            </a:r>
            <a:r>
              <a:rPr lang="en-US" altLang="en-US" dirty="0"/>
              <a:t>("sleep 5\n");</a:t>
            </a:r>
          </a:p>
          <a:p>
            <a:r>
              <a:rPr lang="en-US" altLang="en-US" dirty="0"/>
              <a:t>  sleep(5);</a:t>
            </a:r>
          </a:p>
          <a:p>
            <a:r>
              <a:rPr lang="en-US" altLang="en-US" dirty="0"/>
              <a:t>  </a:t>
            </a:r>
            <a:r>
              <a:rPr lang="en-US" altLang="en-US" dirty="0" err="1"/>
              <a:t>printf</a:t>
            </a:r>
            <a:r>
              <a:rPr lang="en-US" altLang="en-US" dirty="0"/>
              <a:t>("wakeup\n");</a:t>
            </a:r>
          </a:p>
          <a:p>
            <a:r>
              <a:rPr lang="en-US" altLang="en-US" dirty="0"/>
              <a:t>  if (</a:t>
            </a:r>
            <a:r>
              <a:rPr lang="en-US" altLang="en-US" dirty="0" err="1"/>
              <a:t>sigpending</a:t>
            </a:r>
            <a:r>
              <a:rPr lang="en-US" altLang="en-US" dirty="0"/>
              <a:t>(&amp;</a:t>
            </a:r>
            <a:r>
              <a:rPr lang="en-US" altLang="en-US" dirty="0" err="1"/>
              <a:t>pendmask</a:t>
            </a:r>
            <a:r>
              <a:rPr lang="en-US" altLang="en-US" dirty="0"/>
              <a:t>) &lt; 0)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sigpending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  if (</a:t>
            </a:r>
            <a:r>
              <a:rPr lang="en-US" altLang="en-US" dirty="0" err="1"/>
              <a:t>sigismember</a:t>
            </a:r>
            <a:r>
              <a:rPr lang="en-US" altLang="en-US" dirty="0"/>
              <a:t>(&amp;</a:t>
            </a:r>
            <a:r>
              <a:rPr lang="en-US" altLang="en-US" dirty="0" err="1"/>
              <a:t>pendmask</a:t>
            </a:r>
            <a:r>
              <a:rPr lang="en-US" altLang="en-US" dirty="0"/>
              <a:t>, SIGINT)) 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("SIGINT pending\n");</a:t>
            </a:r>
          </a:p>
          <a:p>
            <a:r>
              <a:rPr lang="en-US" altLang="en-US" dirty="0"/>
              <a:t>  if (</a:t>
            </a:r>
            <a:r>
              <a:rPr lang="en-US" altLang="en-US" dirty="0" err="1"/>
              <a:t>sigprocmask</a:t>
            </a:r>
            <a:r>
              <a:rPr lang="en-US" altLang="en-US" dirty="0"/>
              <a:t>(SIG_SETMASK, &amp;</a:t>
            </a:r>
            <a:r>
              <a:rPr lang="en-US" altLang="en-US" dirty="0" err="1"/>
              <a:t>oldmask</a:t>
            </a:r>
            <a:r>
              <a:rPr lang="en-US" altLang="en-US" dirty="0"/>
              <a:t>, NULL) &lt; 0) 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sigprocmask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  </a:t>
            </a:r>
            <a:r>
              <a:rPr lang="en-US" altLang="en-US" dirty="0" err="1"/>
              <a:t>printf</a:t>
            </a:r>
            <a:r>
              <a:rPr lang="en-US" altLang="en-US" dirty="0"/>
              <a:t>("SIGINT unblocked\n, sleep 5\n");</a:t>
            </a:r>
          </a:p>
          <a:p>
            <a:r>
              <a:rPr lang="en-US" altLang="en-US" dirty="0"/>
              <a:t>  sleep(5);</a:t>
            </a:r>
          </a:p>
          <a:p>
            <a:r>
              <a:rPr lang="en-US" altLang="en-US" dirty="0"/>
              <a:t>  </a:t>
            </a:r>
            <a:r>
              <a:rPr lang="en-US" altLang="en-US" dirty="0" err="1"/>
              <a:t>printf</a:t>
            </a:r>
            <a:r>
              <a:rPr lang="en-US" altLang="en-US" dirty="0"/>
              <a:t>("wakeup\n");</a:t>
            </a:r>
          </a:p>
          <a:p>
            <a:r>
              <a:rPr lang="en-US" altLang="en-US" dirty="0"/>
              <a:t>  exit(0);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B769C1-F053-4F1A-BD06-EF733D97D372}" type="slidenum">
              <a:rPr lang="en-US" altLang="en-US" sz="1200" smtClean="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1AE870-BA14-4252-8744-CDCEDC16D831}" type="slidenum">
              <a:rPr lang="en-US" altLang="en-US" sz="1200" smtClean="0"/>
              <a:pPr ea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6.c</a:t>
            </a:r>
          </a:p>
          <a:p>
            <a:endParaRPr lang="en-US" dirty="0"/>
          </a:p>
          <a:p>
            <a:r>
              <a:rPr lang="en-US" dirty="0"/>
              <a:t>#define _POSIX_SOURCE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signal.h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count;</a:t>
            </a:r>
          </a:p>
          <a:p>
            <a:r>
              <a:rPr lang="en-US" dirty="0"/>
              <a:t>void </a:t>
            </a:r>
            <a:r>
              <a:rPr lang="en-US" dirty="0" err="1"/>
              <a:t>sig_alrm</a:t>
            </a:r>
            <a:r>
              <a:rPr lang="en-US" dirty="0"/>
              <a:t>(int </a:t>
            </a:r>
            <a:r>
              <a:rPr lang="en-US" dirty="0" err="1"/>
              <a:t>signo</a:t>
            </a:r>
            <a:r>
              <a:rPr lang="en-US" dirty="0"/>
              <a:t>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("caught SIGALRM, count = %d\n", count);</a:t>
            </a:r>
          </a:p>
          <a:p>
            <a:r>
              <a:rPr lang="en-US" dirty="0"/>
              <a:t>  count++;</a:t>
            </a:r>
          </a:p>
          <a:p>
            <a:r>
              <a:rPr lang="en-US" dirty="0"/>
              <a:t>  if (count &gt;= 5) exit(0);</a:t>
            </a:r>
          </a:p>
          <a:p>
            <a:r>
              <a:rPr lang="en-US" dirty="0"/>
              <a:t>  alarm(1);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struct </a:t>
            </a:r>
            <a:r>
              <a:rPr lang="en-US" dirty="0" err="1"/>
              <a:t>sigaction</a:t>
            </a:r>
            <a:r>
              <a:rPr lang="en-US" dirty="0"/>
              <a:t> act;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act.sa_handler</a:t>
            </a:r>
            <a:r>
              <a:rPr lang="en-US" dirty="0"/>
              <a:t> = </a:t>
            </a:r>
            <a:r>
              <a:rPr lang="en-US" dirty="0" err="1"/>
              <a:t>sig_alrm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sigemptyset</a:t>
            </a:r>
            <a:r>
              <a:rPr lang="en-US" dirty="0"/>
              <a:t>(&amp;</a:t>
            </a:r>
            <a:r>
              <a:rPr lang="en-US" dirty="0" err="1"/>
              <a:t>act.sa_mask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act.sa_flags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sigaction</a:t>
            </a:r>
            <a:r>
              <a:rPr lang="en-US" dirty="0"/>
              <a:t>(SIGALRM, &amp;act, 0);</a:t>
            </a:r>
          </a:p>
          <a:p>
            <a:r>
              <a:rPr lang="en-US" dirty="0"/>
              <a:t>  count = 0;</a:t>
            </a:r>
          </a:p>
          <a:p>
            <a:r>
              <a:rPr lang="en-US" dirty="0"/>
              <a:t>  alarm(1);</a:t>
            </a:r>
          </a:p>
          <a:p>
            <a:r>
              <a:rPr lang="en-US" dirty="0"/>
              <a:t>  for(;;)</a:t>
            </a:r>
          </a:p>
          <a:p>
            <a:r>
              <a:rPr lang="en-US" dirty="0"/>
              <a:t>	  pause();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6E18CE-4325-4E51-817F-9E544A16A4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DD4B76-FF6F-4C4C-85B1-A9240988AB13}" type="slidenum">
              <a:rPr lang="en-US" altLang="en-US" sz="1200" smtClean="0"/>
              <a:pPr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CDA8CD-6CB9-4F4A-96C0-F773BA36A5E1}" type="slidenum">
              <a:rPr lang="en-US" altLang="en-US" sz="1200" smtClean="0"/>
              <a:pPr eaLnBrk="1" hangingPunct="1"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9BB4E-7CEF-4566-B4D6-C318D22C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4E452-E3F2-4677-B20A-3CEBBB48F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66467-140F-43E9-89C4-0E9A9DB49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6871E-6AEF-48E7-86FD-EB6E5114D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0D2E4-4677-4191-8AB3-20C562BFE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AE101-5140-4B76-913A-97C7CB791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6C78F-1107-4550-89F8-E44A6CCC1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4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F322B-0312-4D8E-A75B-B830247F41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1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E50B8-7715-4B97-8C5E-DF513FF87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2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88472-32A6-43DC-ACA6-BB33B906A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E11CC-AD96-42E7-B7C4-D785532F0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BF2BC-80C9-4E76-89A2-207562CCE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8C5126E-D2E2-43D4-A262-95B7A988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Signals and Terminal I/O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Signals and how to control the program behavior in handling signals.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Terminal I/O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Readings</a:t>
            </a:r>
          </a:p>
          <a:p>
            <a:pPr lvl="1" eaLnBrk="1" hangingPunct="1"/>
            <a:r>
              <a:rPr lang="en-US" altLang="en-US"/>
              <a:t>APUE 10.2-10.5, 10.9 - 10.14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735B9-BFAF-4EFD-BBD8-B682724AA6A5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solidFill>
                  <a:schemeClr val="accent2"/>
                </a:solidFill>
              </a:rPr>
              <a:t>kill</a:t>
            </a:r>
            <a:r>
              <a:rPr lang="en-US" altLang="en-US"/>
              <a:t> Function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Send a signal to a process</a:t>
            </a:r>
          </a:p>
          <a:p>
            <a:pPr eaLnBrk="1" hangingPunct="1"/>
            <a:r>
              <a:rPr lang="en-US" altLang="en-US"/>
              <a:t>#include &lt;signal.h&gt;</a:t>
            </a:r>
          </a:p>
          <a:p>
            <a:pPr eaLnBrk="1" hangingPunct="1"/>
            <a:r>
              <a:rPr lang="en-US" altLang="en-US"/>
              <a:t>#include &lt;sys/types.h&gt;</a:t>
            </a:r>
          </a:p>
          <a:p>
            <a:pPr eaLnBrk="1" hangingPunct="1"/>
            <a:r>
              <a:rPr lang="en-US" altLang="en-US"/>
              <a:t>int kill(pid_t pid, int signo);</a:t>
            </a:r>
          </a:p>
          <a:p>
            <a:pPr lvl="1" eaLnBrk="1" hangingPunct="1"/>
            <a:r>
              <a:rPr lang="en-US" altLang="en-US" sz="1800"/>
              <a:t>pid &gt; 0, normal</a:t>
            </a:r>
          </a:p>
          <a:p>
            <a:pPr lvl="1" eaLnBrk="1" hangingPunct="1"/>
            <a:r>
              <a:rPr lang="en-US" altLang="en-US" sz="1800"/>
              <a:t>pid == 0, all processes whose group ID is the current process’s group ID.</a:t>
            </a:r>
          </a:p>
          <a:p>
            <a:pPr lvl="1" eaLnBrk="1" hangingPunct="1"/>
            <a:r>
              <a:rPr lang="en-US" altLang="en-US" sz="1800"/>
              <a:t>pid == -1, all processes for which sender has permission to send</a:t>
            </a:r>
          </a:p>
          <a:p>
            <a:pPr lvl="1" eaLnBrk="1" hangingPunct="1"/>
            <a:r>
              <a:rPr lang="en-US" altLang="en-US" sz="1800"/>
              <a:t>pid &lt;-1, all processes whose group ID = |pid|</a:t>
            </a:r>
          </a:p>
          <a:p>
            <a:pPr eaLnBrk="1" hangingPunct="1"/>
            <a:r>
              <a:rPr lang="en-US" altLang="en-US"/>
              <a:t>See example5.c</a:t>
            </a:r>
          </a:p>
          <a:p>
            <a:pPr eaLnBrk="1" hangingPunct="1"/>
            <a:r>
              <a:rPr lang="en-US" altLang="en-US"/>
              <a:t>See example6.c for the use of alarm.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B12D1-17A8-456F-8CAD-007669B0D526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Impact of Signals on System Calls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system call may return prematurely</a:t>
            </a:r>
          </a:p>
          <a:p>
            <a:pPr eaLnBrk="1" hangingPunct="1"/>
            <a:r>
              <a:rPr lang="en-US" altLang="en-US"/>
              <a:t>See example7.c</a:t>
            </a:r>
          </a:p>
          <a:p>
            <a:pPr eaLnBrk="1" hangingPunct="1"/>
            <a:r>
              <a:rPr lang="en-US" altLang="en-US"/>
              <a:t>How to deal with this problem?</a:t>
            </a:r>
          </a:p>
          <a:p>
            <a:pPr lvl="1" eaLnBrk="1" hangingPunct="1"/>
            <a:r>
              <a:rPr lang="en-US" altLang="en-US"/>
              <a:t>Check the return value of the system call and act accordingly</a:t>
            </a:r>
          </a:p>
          <a:p>
            <a:pPr lvl="1" eaLnBrk="1" hangingPunct="1"/>
            <a:r>
              <a:rPr lang="en-US" altLang="en-US"/>
              <a:t>Check the errno variable.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See example7a.c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1C15D7-1673-4B38-85F4-3B3C5FFA114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Terminal I/O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semantics of an output operation is relatively simple. Input is rather messy.</a:t>
            </a:r>
          </a:p>
          <a:p>
            <a:pPr eaLnBrk="1" hangingPunct="1"/>
            <a:r>
              <a:rPr lang="en-US" altLang="en-US" dirty="0"/>
              <a:t>Two input modes:</a:t>
            </a:r>
          </a:p>
          <a:p>
            <a:pPr lvl="1" eaLnBrk="1" hangingPunct="1"/>
            <a:r>
              <a:rPr lang="en-US" altLang="en-US" dirty="0"/>
              <a:t>Canonical mode:  the default mode, input line by line</a:t>
            </a:r>
          </a:p>
          <a:p>
            <a:pPr lvl="1" eaLnBrk="1" hangingPunct="1"/>
            <a:r>
              <a:rPr lang="en-US" altLang="en-US" dirty="0" err="1"/>
              <a:t>Noncanonical</a:t>
            </a:r>
            <a:r>
              <a:rPr lang="en-US" altLang="en-US" dirty="0"/>
              <a:t> mode: input characters are not assembled.</a:t>
            </a:r>
          </a:p>
          <a:p>
            <a:pPr eaLnBrk="1" hangingPunct="1"/>
            <a:r>
              <a:rPr lang="en-US" altLang="en-US" dirty="0"/>
              <a:t>We will focus on </a:t>
            </a:r>
            <a:r>
              <a:rPr lang="en-US" altLang="en-US" dirty="0" err="1"/>
              <a:t>noncanonical</a:t>
            </a:r>
            <a:r>
              <a:rPr lang="en-US" altLang="en-US" dirty="0"/>
              <a:t> mode</a:t>
            </a:r>
          </a:p>
          <a:p>
            <a:pPr lvl="1" eaLnBrk="1" hangingPunct="1"/>
            <a:r>
              <a:rPr lang="en-US" altLang="en-US" dirty="0"/>
              <a:t>When do we use it?</a:t>
            </a:r>
          </a:p>
          <a:p>
            <a:pPr lvl="1" eaLnBrk="1" hangingPunct="1"/>
            <a:r>
              <a:rPr lang="en-US" altLang="en-US" dirty="0"/>
              <a:t>What should we expect when using this mode for input?</a:t>
            </a:r>
          </a:p>
          <a:p>
            <a:pPr lvl="1" eaLnBrk="1" hangingPunct="1"/>
            <a:r>
              <a:rPr lang="en-US" altLang="en-US" dirty="0"/>
              <a:t>Example: Which input mode does vi use? </a:t>
            </a:r>
          </a:p>
          <a:p>
            <a:pPr lvl="1" eaLnBrk="1" hangingPunct="1"/>
            <a:r>
              <a:rPr lang="en-US" altLang="en-US" dirty="0"/>
              <a:t>How about an “old” shell such as Bourne Shell?</a:t>
            </a:r>
          </a:p>
          <a:p>
            <a:pPr lvl="1" eaLnBrk="1" hangingPunct="1"/>
            <a:r>
              <a:rPr lang="en-US" altLang="en-US" dirty="0"/>
              <a:t>How about a new shell such as bash that supports command-line editing?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98B40-5AE8-4816-A99E-F3B052EED49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solidFill>
                  <a:schemeClr val="accent2"/>
                </a:solidFill>
              </a:rPr>
              <a:t>termios</a:t>
            </a:r>
            <a:r>
              <a:rPr lang="en-US" altLang="en-US"/>
              <a:t> Structure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POSIX.1, all the characteristics of a terminal device that we can examine and change are in a termios structure (termios.h)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struct termios {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tcflag_t c_iflag;    /* input flag */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 tcflag_t c_oflag;   /* output flag */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 tcflag_t c_cflag;    /* control flags */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 tcflag_t c_lflag;     /* local flags */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 cc_t     c_cc[NCCS];  /* control characters */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}  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79EFB-2BF2-4262-95AB-26B162C5F1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Manipulating termios Structure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to get and set the fields in the termios structure</a:t>
            </a:r>
          </a:p>
          <a:p>
            <a:pPr lvl="1" eaLnBrk="1" hangingPunct="1"/>
            <a:r>
              <a:rPr lang="en-US" altLang="en-US"/>
              <a:t>tcgetattr and tcsetattr;</a:t>
            </a:r>
          </a:p>
          <a:p>
            <a:pPr lvl="1" eaLnBrk="1" hangingPunct="1"/>
            <a:r>
              <a:rPr lang="en-US" altLang="en-US"/>
              <a:t>#include &lt;termios.h&gt;</a:t>
            </a:r>
          </a:p>
          <a:p>
            <a:pPr lvl="1" eaLnBrk="1" hangingPunct="1"/>
            <a:r>
              <a:rPr lang="en-US" altLang="en-US"/>
              <a:t>int tcgetattr(int fildes, struct termios *termios_p)</a:t>
            </a:r>
          </a:p>
          <a:p>
            <a:pPr lvl="1" eaLnBrk="1" hangingPunct="1"/>
            <a:r>
              <a:rPr lang="en-US" altLang="en-US"/>
              <a:t>int tcsetattr(int fildes, int optional_actions, const struct termios *termios_p)</a:t>
            </a:r>
          </a:p>
          <a:p>
            <a:pPr lvl="2" eaLnBrk="1" hangingPunct="1"/>
            <a:r>
              <a:rPr lang="en-US" altLang="en-US" sz="1800"/>
              <a:t>optional_actions: TCSANOW, TCSADRAIN, TCSAFLUSH 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7DACA-720D-4708-8EFF-C9F584833C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Noncanonical Mode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/>
              <a:t>Turn on the noncanonical mode:</a:t>
            </a:r>
          </a:p>
          <a:p>
            <a:pPr lvl="1" eaLnBrk="1" hangingPunct="1"/>
            <a:r>
              <a:rPr lang="en-US" altLang="en-US"/>
              <a:t>Unset the ICANON flag in c_lflag</a:t>
            </a:r>
          </a:p>
          <a:p>
            <a:pPr lvl="2" eaLnBrk="1" hangingPunct="1"/>
            <a:r>
              <a:rPr lang="en-US" altLang="en-US" sz="1800"/>
              <a:t>myterm.c_lflag &amp; = ~ICANON</a:t>
            </a:r>
          </a:p>
          <a:p>
            <a:pPr lvl="1" eaLnBrk="1" hangingPunct="1"/>
            <a:r>
              <a:rPr lang="en-US" altLang="en-US"/>
              <a:t>When will a read return using the noncanonical mode for input?</a:t>
            </a:r>
          </a:p>
          <a:p>
            <a:pPr lvl="2" eaLnBrk="1" hangingPunct="1"/>
            <a:r>
              <a:rPr lang="en-US" altLang="en-US" sz="1800"/>
              <a:t>Number of characters(VMIN)</a:t>
            </a:r>
          </a:p>
          <a:p>
            <a:pPr lvl="2" eaLnBrk="1" hangingPunct="1"/>
            <a:r>
              <a:rPr lang="en-US" altLang="en-US" sz="1800"/>
              <a:t>Time (VTIME)</a:t>
            </a:r>
          </a:p>
          <a:p>
            <a:pPr lvl="2" eaLnBrk="1" hangingPunct="1"/>
            <a:r>
              <a:rPr lang="en-US" altLang="en-US" sz="1800"/>
              <a:t>Specified in the c_cc field</a:t>
            </a:r>
          </a:p>
          <a:p>
            <a:pPr lvl="3" eaLnBrk="1" hangingPunct="1"/>
            <a:r>
              <a:rPr lang="en-US" altLang="en-US"/>
              <a:t>c_cc[VMIN] = ???, c_cc[VTIME] = ???</a:t>
            </a:r>
          </a:p>
          <a:p>
            <a:pPr lvl="3" eaLnBrk="1" hangingPunct="1"/>
            <a:r>
              <a:rPr lang="en-US" altLang="en-US"/>
              <a:t>VMIN &gt; 0, VTIME &gt; 0</a:t>
            </a:r>
          </a:p>
          <a:p>
            <a:pPr lvl="3" eaLnBrk="1" hangingPunct="1"/>
            <a:r>
              <a:rPr lang="en-US" altLang="en-US"/>
              <a:t>VMIN = 0, VTIME &gt; 0</a:t>
            </a:r>
          </a:p>
          <a:p>
            <a:pPr lvl="3" eaLnBrk="1" hangingPunct="1"/>
            <a:r>
              <a:rPr lang="en-US" altLang="en-US"/>
              <a:t>VMIN &gt; 0, VTIME = 0</a:t>
            </a:r>
          </a:p>
          <a:p>
            <a:pPr lvl="3" eaLnBrk="1" hangingPunct="1"/>
            <a:r>
              <a:rPr lang="en-US" altLang="en-US"/>
              <a:t>VMIN = 0, VTIME = 0 </a:t>
            </a:r>
          </a:p>
          <a:p>
            <a:r>
              <a:rPr lang="en-US" altLang="en-US"/>
              <a:t>See example8.c and example9.c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3A7353-2025-4723-A7C2-DD7871C6908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015F-C10A-4847-BFF2-13892FAD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BC71B-D8A5-7C41-A59F-132BADD2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Write a code segment to block SIGINT and SIGUSR1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387EF-8A1B-9ADC-145B-F1F89D11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0D2E4-4677-4191-8AB3-20C562BFE88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9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Signals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/>
              <a:t>A form of inter-process communication</a:t>
            </a:r>
          </a:p>
          <a:p>
            <a:pPr eaLnBrk="1" hangingPunct="1"/>
            <a:r>
              <a:rPr lang="en-US" altLang="en-US"/>
              <a:t>tells a process that some event occurs</a:t>
            </a:r>
          </a:p>
          <a:p>
            <a:pPr lvl="1" eaLnBrk="1" hangingPunct="1"/>
            <a:r>
              <a:rPr lang="en-US" altLang="en-US"/>
              <a:t>the kill command</a:t>
            </a:r>
          </a:p>
          <a:p>
            <a:pPr lvl="2" eaLnBrk="1" hangingPunct="1"/>
            <a:r>
              <a:rPr lang="en-US" altLang="en-US" sz="2000"/>
              <a:t>“kill –l”</a:t>
            </a:r>
          </a:p>
          <a:p>
            <a:pPr lvl="2" eaLnBrk="1" hangingPunct="1"/>
            <a:r>
              <a:rPr lang="en-US" altLang="en-US" sz="2000"/>
              <a:t>“kill –s INT pid”</a:t>
            </a:r>
          </a:p>
          <a:p>
            <a:pPr lvl="2" eaLnBrk="1" hangingPunct="1"/>
            <a:r>
              <a:rPr lang="en-US" altLang="en-US" sz="2000"/>
              <a:t>“kill –INT pid”</a:t>
            </a:r>
          </a:p>
          <a:p>
            <a:pPr lvl="1" eaLnBrk="1" hangingPunct="1"/>
            <a:r>
              <a:rPr lang="en-US" altLang="en-US"/>
              <a:t>Type “ctrl-C” when a program is running (SIGINT)</a:t>
            </a:r>
          </a:p>
          <a:p>
            <a:pPr lvl="1" eaLnBrk="1" hangingPunct="1"/>
            <a:r>
              <a:rPr lang="en-US" altLang="en-US"/>
              <a:t>Memory violation (SIGSEGV), etc</a:t>
            </a:r>
          </a:p>
          <a:p>
            <a:pPr lvl="1" eaLnBrk="1" hangingPunct="1"/>
            <a:r>
              <a:rPr lang="en-US" altLang="en-US"/>
              <a:t>Divided by 0 (SIGFPE).</a:t>
            </a:r>
          </a:p>
          <a:p>
            <a:pPr lvl="1" eaLnBrk="1" hangingPunct="1"/>
            <a:r>
              <a:rPr lang="en-US" altLang="en-US"/>
              <a:t>A process dies (SIGHUP and SIGCHLD).</a:t>
            </a:r>
          </a:p>
          <a:p>
            <a:pPr lvl="1" eaLnBrk="1" hangingPunct="1"/>
            <a:r>
              <a:rPr lang="en-US" altLang="en-US"/>
              <a:t>a packet arrives</a:t>
            </a:r>
          </a:p>
          <a:p>
            <a:pPr lvl="1" eaLnBrk="1" hangingPunct="1"/>
            <a:r>
              <a:rPr lang="en-US" altLang="en-US"/>
              <a:t>……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0841A-83B8-4400-93D9-99D73C0C76D3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Commonly Used Signals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SIGABRT, SIGALRM, SIGCHLD, SIGHUP, SIGINT, SIGUSR1, SIGUSR2, SIGTERM, SIGKILL, SIGSTOP, SIGSEGV, SIGILL</a:t>
            </a:r>
          </a:p>
          <a:p>
            <a:pPr eaLnBrk="1" hangingPunct="1"/>
            <a:r>
              <a:rPr lang="en-US" altLang="en-US"/>
              <a:t>All defined in signal.h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man –s 7 signal </a:t>
            </a:r>
            <a:r>
              <a:rPr lang="en-US" altLang="en-US"/>
              <a:t>on linprog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6F9DF-466D-469C-B665-EB2A4B9A6A6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Signal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a process receives a signal, it performs one of the following three options </a:t>
            </a:r>
          </a:p>
          <a:p>
            <a:pPr lvl="1" eaLnBrk="1" hangingPunct="1"/>
            <a:r>
              <a:rPr lang="en-US" altLang="en-US"/>
              <a:t>Ignore the signal </a:t>
            </a:r>
          </a:p>
          <a:p>
            <a:pPr lvl="2" eaLnBrk="1" hangingPunct="1"/>
            <a:r>
              <a:rPr lang="en-US" altLang="en-US" sz="1800"/>
              <a:t>Two signals cannot be ignored</a:t>
            </a:r>
          </a:p>
          <a:p>
            <a:pPr lvl="2" eaLnBrk="1" hangingPunct="1"/>
            <a:r>
              <a:rPr lang="en-US" altLang="en-US" sz="1800"/>
              <a:t>SIGKILL and SIGSTOP </a:t>
            </a:r>
          </a:p>
          <a:p>
            <a:pPr lvl="1" eaLnBrk="1" hangingPunct="1"/>
            <a:r>
              <a:rPr lang="en-US" altLang="en-US"/>
              <a:t>Perform the default operation</a:t>
            </a:r>
          </a:p>
          <a:p>
            <a:pPr lvl="2" eaLnBrk="1" hangingPunct="1"/>
            <a:r>
              <a:rPr lang="en-US" altLang="en-US" sz="1800"/>
              <a:t>Ignore the signal</a:t>
            </a:r>
          </a:p>
          <a:p>
            <a:pPr lvl="2" eaLnBrk="1" hangingPunct="1"/>
            <a:r>
              <a:rPr lang="en-US" altLang="en-US" sz="1800"/>
              <a:t>exit</a:t>
            </a:r>
          </a:p>
          <a:p>
            <a:pPr lvl="1" eaLnBrk="1" hangingPunct="1"/>
            <a:r>
              <a:rPr lang="en-US" altLang="en-US"/>
              <a:t>Catch the signal </a:t>
            </a:r>
          </a:p>
          <a:p>
            <a:pPr lvl="2" eaLnBrk="1" hangingPunct="1"/>
            <a:r>
              <a:rPr lang="en-US" altLang="en-US" sz="1800"/>
              <a:t>Informs kernel to call user-defined function when signal occurs</a:t>
            </a:r>
          </a:p>
          <a:p>
            <a:pPr eaLnBrk="1" hangingPunct="1"/>
            <a:r>
              <a:rPr lang="en-US" altLang="en-US"/>
              <a:t>We can also block a signal from happening</a:t>
            </a:r>
          </a:p>
          <a:p>
            <a:pPr lvl="1" eaLnBrk="1" hangingPunct="1"/>
            <a:r>
              <a:rPr lang="en-US" altLang="en-US"/>
              <a:t>Kernel remembers if a signal occurs and deliver it when we unblock the signal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18333-B324-41A1-924B-2C77EB4B0C12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Catch a Signal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Similar to interrupt (software interrupt)</a:t>
            </a:r>
          </a:p>
          <a:p>
            <a:pPr eaLnBrk="1" hangingPunct="1"/>
            <a:r>
              <a:rPr lang="en-US" altLang="en-US"/>
              <a:t>When a process receives a signal:</a:t>
            </a:r>
          </a:p>
          <a:p>
            <a:pPr lvl="1" eaLnBrk="1" hangingPunct="1"/>
            <a:r>
              <a:rPr lang="en-US" altLang="en-US"/>
              <a:t>stop execution</a:t>
            </a:r>
          </a:p>
          <a:p>
            <a:pPr lvl="1" eaLnBrk="1" hangingPunct="1"/>
            <a:r>
              <a:rPr lang="en-US" altLang="en-US"/>
              <a:t>call the signal handler routine</a:t>
            </a:r>
          </a:p>
          <a:p>
            <a:pPr lvl="1" eaLnBrk="1" hangingPunct="1"/>
            <a:r>
              <a:rPr lang="en-US" altLang="en-US"/>
              <a:t>continue</a:t>
            </a:r>
          </a:p>
          <a:p>
            <a:pPr eaLnBrk="1" hangingPunct="1"/>
            <a:r>
              <a:rPr lang="en-US" altLang="en-US"/>
              <a:t>Signal can be received at any point in the program.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Most default signal handlers will exit the program.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6547B-AB6C-49B4-A38F-5D02643D24F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ANSI C </a:t>
            </a:r>
            <a:r>
              <a:rPr lang="en-US" altLang="en-US">
                <a:solidFill>
                  <a:schemeClr val="accent2"/>
                </a:solidFill>
              </a:rPr>
              <a:t>signal</a:t>
            </a:r>
            <a:r>
              <a:rPr lang="en-US" altLang="en-US"/>
              <a:t> Function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syntax: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#include &lt;signal.h&gt;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void (*signal(int signo, void (*func)(int)))(int);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semantic: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signo -- signal number (defined in signal.h)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func: SIG_IGN, SIG_DFL or the address of a signal handler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SIG_IGN: signore signal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SIG_DFL: perform default 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Handler may be erased after one invocation.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How to get continuous coverage?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Still have problems – may lose signals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See example1.c (lingprog and program): not well defined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C7C9D-33E7-4D80-9CD3-83428FF3571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Block/unblock Signal: sigprocmask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Manipulate signal sets</a:t>
            </a:r>
          </a:p>
          <a:p>
            <a:pPr lvl="1" eaLnBrk="1" hangingPunct="1"/>
            <a:r>
              <a:rPr lang="en-US" altLang="en-US" dirty="0"/>
              <a:t>#include &lt;</a:t>
            </a:r>
            <a:r>
              <a:rPr lang="en-US" altLang="en-US" dirty="0" err="1"/>
              <a:t>signal.h</a:t>
            </a:r>
            <a:r>
              <a:rPr lang="en-US" altLang="en-US" dirty="0"/>
              <a:t>&gt;</a:t>
            </a:r>
          </a:p>
          <a:p>
            <a:pPr lvl="2" eaLnBrk="1" hangingPunct="1">
              <a:buFontTx/>
              <a:buNone/>
            </a:pPr>
            <a:r>
              <a:rPr lang="en-US" altLang="en-US" sz="1800" dirty="0"/>
              <a:t>int </a:t>
            </a:r>
            <a:r>
              <a:rPr lang="en-US" altLang="en-US" sz="1800" dirty="0" err="1"/>
              <a:t>sigemptyset</a:t>
            </a:r>
            <a:r>
              <a:rPr lang="en-US" altLang="en-US" sz="1800" dirty="0"/>
              <a:t>(</a:t>
            </a:r>
            <a:r>
              <a:rPr lang="en-US" altLang="en-US" sz="1800" dirty="0" err="1"/>
              <a:t>sigset_t</a:t>
            </a:r>
            <a:r>
              <a:rPr lang="en-US" altLang="en-US" sz="1800" dirty="0"/>
              <a:t> *set);</a:t>
            </a:r>
          </a:p>
          <a:p>
            <a:pPr lvl="2" eaLnBrk="1" hangingPunct="1">
              <a:buFontTx/>
              <a:buNone/>
            </a:pPr>
            <a:r>
              <a:rPr lang="en-US" altLang="en-US" sz="1800" dirty="0"/>
              <a:t>int </a:t>
            </a:r>
            <a:r>
              <a:rPr lang="en-US" altLang="en-US" sz="1800" dirty="0" err="1"/>
              <a:t>sigfillset</a:t>
            </a:r>
            <a:r>
              <a:rPr lang="en-US" altLang="en-US" sz="1800" dirty="0"/>
              <a:t>(</a:t>
            </a:r>
            <a:r>
              <a:rPr lang="en-US" altLang="en-US" sz="1800" dirty="0" err="1"/>
              <a:t>sigset_t</a:t>
            </a:r>
            <a:r>
              <a:rPr lang="en-US" altLang="en-US" sz="1800" dirty="0"/>
              <a:t> *set);</a:t>
            </a:r>
          </a:p>
          <a:p>
            <a:pPr lvl="2" eaLnBrk="1" hangingPunct="1">
              <a:buFontTx/>
              <a:buNone/>
            </a:pPr>
            <a:r>
              <a:rPr lang="en-US" altLang="en-US" sz="1800" dirty="0"/>
              <a:t>int </a:t>
            </a:r>
            <a:r>
              <a:rPr lang="en-US" altLang="en-US" sz="1800" dirty="0" err="1"/>
              <a:t>sigaddset</a:t>
            </a:r>
            <a:r>
              <a:rPr lang="en-US" altLang="en-US" sz="1800" dirty="0"/>
              <a:t>(</a:t>
            </a:r>
            <a:r>
              <a:rPr lang="en-US" altLang="en-US" sz="1800" dirty="0" err="1"/>
              <a:t>sigset_t</a:t>
            </a:r>
            <a:r>
              <a:rPr lang="en-US" altLang="en-US" sz="1800" dirty="0"/>
              <a:t> *set, int </a:t>
            </a:r>
            <a:r>
              <a:rPr lang="en-US" altLang="en-US" sz="1800" dirty="0" err="1"/>
              <a:t>signo</a:t>
            </a:r>
            <a:r>
              <a:rPr lang="en-US" altLang="en-US" sz="1800" dirty="0"/>
              <a:t>);</a:t>
            </a:r>
          </a:p>
          <a:p>
            <a:pPr lvl="2" eaLnBrk="1" hangingPunct="1">
              <a:buFontTx/>
              <a:buNone/>
            </a:pPr>
            <a:r>
              <a:rPr lang="en-US" altLang="en-US" sz="1800" dirty="0"/>
              <a:t>int </a:t>
            </a:r>
            <a:r>
              <a:rPr lang="en-US" altLang="en-US" sz="1800" dirty="0" err="1"/>
              <a:t>sigdelset</a:t>
            </a:r>
            <a:r>
              <a:rPr lang="en-US" altLang="en-US" sz="1800" dirty="0"/>
              <a:t>(</a:t>
            </a:r>
            <a:r>
              <a:rPr lang="en-US" altLang="en-US" sz="1800" dirty="0" err="1"/>
              <a:t>sigset_t</a:t>
            </a:r>
            <a:r>
              <a:rPr lang="en-US" altLang="en-US" sz="1800" dirty="0"/>
              <a:t> *set, int </a:t>
            </a:r>
            <a:r>
              <a:rPr lang="en-US" altLang="en-US" sz="1800" dirty="0" err="1"/>
              <a:t>signo</a:t>
            </a:r>
            <a:r>
              <a:rPr lang="en-US" altLang="en-US" sz="1800" dirty="0"/>
              <a:t>);</a:t>
            </a:r>
          </a:p>
          <a:p>
            <a:pPr lvl="2" eaLnBrk="1" hangingPunct="1">
              <a:buFontTx/>
              <a:buNone/>
            </a:pPr>
            <a:r>
              <a:rPr lang="en-US" altLang="en-US" sz="1800" dirty="0"/>
              <a:t>int </a:t>
            </a:r>
            <a:r>
              <a:rPr lang="en-US" altLang="en-US" sz="1800" dirty="0" err="1"/>
              <a:t>sigismember</a:t>
            </a:r>
            <a:r>
              <a:rPr lang="en-US" altLang="en-US" sz="1800" dirty="0"/>
              <a:t>(const </a:t>
            </a:r>
            <a:r>
              <a:rPr lang="en-US" altLang="en-US" sz="1800" dirty="0" err="1"/>
              <a:t>sigset_t</a:t>
            </a:r>
            <a:r>
              <a:rPr lang="en-US" altLang="en-US" sz="1800" dirty="0"/>
              <a:t> *set, int </a:t>
            </a:r>
            <a:r>
              <a:rPr lang="en-US" altLang="en-US" sz="1800" dirty="0" err="1"/>
              <a:t>signo</a:t>
            </a:r>
            <a:r>
              <a:rPr lang="en-US" altLang="en-US" sz="1800" dirty="0"/>
              <a:t>);</a:t>
            </a:r>
          </a:p>
          <a:p>
            <a:pPr eaLnBrk="1" hangingPunct="1"/>
            <a:r>
              <a:rPr lang="en-US" altLang="en-US" dirty="0"/>
              <a:t>Manipulate signal mask of a process</a:t>
            </a:r>
          </a:p>
          <a:p>
            <a:pPr lvl="1" eaLnBrk="1" hangingPunct="1"/>
            <a:r>
              <a:rPr lang="en-US" altLang="en-US" dirty="0"/>
              <a:t>int </a:t>
            </a:r>
            <a:r>
              <a:rPr lang="en-US" altLang="en-US" dirty="0" err="1"/>
              <a:t>sigprocmask</a:t>
            </a:r>
            <a:r>
              <a:rPr lang="en-US" altLang="en-US" dirty="0"/>
              <a:t>(int how, const </a:t>
            </a:r>
            <a:r>
              <a:rPr lang="en-US" altLang="en-US" dirty="0" err="1"/>
              <a:t>sigset_t</a:t>
            </a:r>
            <a:r>
              <a:rPr lang="en-US" altLang="en-US" dirty="0"/>
              <a:t> *set, </a:t>
            </a:r>
            <a:r>
              <a:rPr lang="en-US" altLang="en-US" dirty="0" err="1"/>
              <a:t>sigset_t</a:t>
            </a:r>
            <a:r>
              <a:rPr lang="en-US" altLang="en-US" dirty="0"/>
              <a:t> *</a:t>
            </a:r>
            <a:r>
              <a:rPr lang="en-US" altLang="en-US" dirty="0" err="1"/>
              <a:t>oset</a:t>
            </a:r>
            <a:r>
              <a:rPr lang="en-US" altLang="en-US" dirty="0"/>
              <a:t>);</a:t>
            </a:r>
          </a:p>
          <a:p>
            <a:pPr lvl="2" eaLnBrk="1" hangingPunct="1"/>
            <a:r>
              <a:rPr lang="en-US" altLang="en-US" sz="1800" dirty="0"/>
              <a:t>How: SIG_BLOCK, SIG_UNBLOCK, SIG_SETMASK</a:t>
            </a:r>
          </a:p>
          <a:p>
            <a:pPr lvl="1" eaLnBrk="1" hangingPunct="1"/>
            <a:r>
              <a:rPr lang="en-US" altLang="en-US" dirty="0"/>
              <a:t>See example2.c, example2a.c, example3.c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C9D8E-7A0B-4B29-ABF0-F429779EDCB2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Critical Region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critical region where you don’t want certain signal to come, the program will look like:</a:t>
            </a:r>
          </a:p>
          <a:p>
            <a:pPr lvl="2" eaLnBrk="1" hangingPunct="1">
              <a:buFontTx/>
              <a:buNone/>
            </a:pPr>
            <a:endParaRPr lang="en-US" altLang="en-US"/>
          </a:p>
          <a:p>
            <a:pPr lvl="2" eaLnBrk="1" hangingPunct="1">
              <a:buFontTx/>
              <a:buNone/>
            </a:pPr>
            <a:r>
              <a:rPr lang="en-US" altLang="en-US"/>
              <a:t>sigprocmask(SIG_BLOCK, &amp;newmask, &amp;oldmask);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…….  /* critical region */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sigprocmask(SIG_SETMASK, &amp;oldmask, NULL);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9A7B9-80BB-49C1-AAFB-75F1807BB4A1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solidFill>
                  <a:schemeClr val="accent2"/>
                </a:solidFill>
              </a:rPr>
              <a:t>sigaction</a:t>
            </a:r>
            <a:r>
              <a:rPr lang="en-US" altLang="en-US"/>
              <a:t> Function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Supersedes the signal function + signal blocking</a:t>
            </a:r>
          </a:p>
          <a:p>
            <a:pPr eaLnBrk="1" hangingPunct="1"/>
            <a:r>
              <a:rPr lang="en-US" altLang="en-US"/>
              <a:t>#include &lt;signal.h&gt;</a:t>
            </a:r>
          </a:p>
          <a:p>
            <a:pPr eaLnBrk="1" hangingPunct="1">
              <a:buFontTx/>
              <a:buNone/>
            </a:pPr>
            <a:r>
              <a:rPr lang="en-US" altLang="en-US"/>
              <a:t>	int sigaction(int signo, const struct sigaction * act, struct sigaction *oact)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struct sigaction {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void (*sa_handler)(); /* signal handler */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sigset_t sa_mask; /*additional signal to be block  during 				 execution of signal handler*/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int sa_flags;         /* various options for handling signal */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};</a:t>
            </a:r>
          </a:p>
          <a:p>
            <a:pPr eaLnBrk="1" hangingPunct="1"/>
            <a:r>
              <a:rPr lang="en-US" altLang="en-US"/>
              <a:t>See example4.c and example4a.c (noted the program behavior with multiple signals)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87B8-BECD-49EC-AB3C-FE4BD33232B2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lect1_getting_help</Template>
  <TotalTime>0</TotalTime>
  <Words>1965</Words>
  <Application>Microsoft Macintosh PowerPoint</Application>
  <PresentationFormat>On-screen Show (4:3)</PresentationFormat>
  <Paragraphs>313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Times New Roman</vt:lpstr>
      <vt:lpstr>class_simple</vt:lpstr>
      <vt:lpstr>Signals and Terminal I/O</vt:lpstr>
      <vt:lpstr>Signals</vt:lpstr>
      <vt:lpstr>Some Commonly Used Signals</vt:lpstr>
      <vt:lpstr>Signal</vt:lpstr>
      <vt:lpstr>Catch a Signal</vt:lpstr>
      <vt:lpstr>ANSI C signal Function</vt:lpstr>
      <vt:lpstr>Block/unblock Signal: sigprocmask</vt:lpstr>
      <vt:lpstr>Critical Region</vt:lpstr>
      <vt:lpstr>The sigaction Function</vt:lpstr>
      <vt:lpstr>The kill Function</vt:lpstr>
      <vt:lpstr>Impact of Signals on System Calls</vt:lpstr>
      <vt:lpstr>Terminal I/O</vt:lpstr>
      <vt:lpstr>The termios Structure</vt:lpstr>
      <vt:lpstr>Manipulating termios Structure</vt:lpstr>
      <vt:lpstr>Noncanonical Mode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2015-09-17T17:01:51Z</dcterms:created>
  <dcterms:modified xsi:type="dcterms:W3CDTF">2024-02-25T17:44:53Z</dcterms:modified>
</cp:coreProperties>
</file>