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5618-8847-458A-9B0E-065426D7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A23D3-E628-412A-B6D0-89EFAE227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C23AA-B148-4943-97B2-0B8EF1A2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C5C-0F0F-458B-B688-00A46035460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2CE71-E5D2-49E8-BEE1-A30E3D73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5DEF4-F9E8-491D-AA4D-95346904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D1FC-BE69-49A9-BE73-D08F0F7A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55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5D78-D301-4558-852D-CA68C589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01DC6-B94F-4059-8502-D8942A66A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A1C6F-4124-4333-B6BD-F3EBE1B7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C5C-0F0F-458B-B688-00A46035460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C5DF1-C4DF-4CF2-9D70-C67C0DFA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B55D-BDDA-49F6-BFC5-9640B152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D1FC-BE69-49A9-BE73-D08F0F7A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43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94343-7CD1-4A03-8E8B-FF1A35488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823B7-78D2-4DD4-8763-0298FFC55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20556-EE24-4425-8A02-7F64E208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C5C-0F0F-458B-B688-00A46035460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16DCE-14BC-41AB-9DFC-7512A858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0EEC-795F-4553-AA08-9BC2F5C5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D1FC-BE69-49A9-BE73-D08F0F7A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83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3B8D-DDF3-45CF-8762-B1998FDE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252A-DFFD-4A38-987D-7DAFFBD2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E1464-2C7C-4903-B183-52545CAF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C5C-0F0F-458B-B688-00A46035460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B40D6-297F-4179-9198-C5945F50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9D248-D889-4956-9766-E0698110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D1FC-BE69-49A9-BE73-D08F0F7A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E541-94F6-405B-A917-549B8C6C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975A3-DBB8-4858-BD2F-079CBF4D7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D012-44E5-4023-B68E-4F54A269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C5C-0F0F-458B-B688-00A46035460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E5CFD-4CD5-4868-8C86-6AD3DD6F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17965-B3C0-4A0F-A88B-93CE5853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D1FC-BE69-49A9-BE73-D08F0F7A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34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011-68D4-44B7-AF31-501BBB9B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C484B-9862-4D9A-A3FD-4170EA874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279AB-B047-4435-A348-98D2693F2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BAA98-204A-42F0-9B6F-1C69719F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C5C-0F0F-458B-B688-00A46035460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5F2D7-3291-4D61-826B-AF69FEF1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02729-2B2F-4873-8B09-CCB874B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D1FC-BE69-49A9-BE73-D08F0F7A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1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FD20-F809-4485-B17B-D04F46EE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5C1DF-C142-4282-8C56-6E0DDDF4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F5852-05C4-467E-9BBC-4B42DD0B8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00BD9-519B-44DC-8BBC-838867314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E93F8-6F63-46E2-BA1A-C00BA5884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6572C-D8D1-4DA0-835A-93D6CCC3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C5C-0F0F-458B-B688-00A46035460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A0409-CE52-4BA3-BA22-190C188F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0B193-0AC1-4BAE-B34B-23D78E03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D1FC-BE69-49A9-BE73-D08F0F7A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00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6D56-EE5D-45D5-8EA4-973C3698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804BB-7933-448F-B1CB-0C669592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C5C-0F0F-458B-B688-00A46035460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354DF-C011-43DC-A217-84FE3513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1329D-B166-4929-B133-225C2592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D1FC-BE69-49A9-BE73-D08F0F7A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2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75C13-2ACA-4C6D-A1ED-B7E9DEA3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C5C-0F0F-458B-B688-00A46035460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693B7-A52C-4512-BB34-77AEFB65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1061A-9176-49E4-8F6D-7351E936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D1FC-BE69-49A9-BE73-D08F0F7A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71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241D-9A76-43E1-8EF0-5C7B7116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0AD6-CE84-43AC-98EC-7DAA6D7FF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169B3-3AB6-4D3C-905D-0830A63C8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4C9FD-E9E8-496F-AEC9-CB0535A2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C5C-0F0F-458B-B688-00A46035460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9F3E4-6C80-4754-B23E-5E1CAC57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8C2F9-A4AA-4466-B638-70AA8BF1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D1FC-BE69-49A9-BE73-D08F0F7A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61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C442-2EAC-4194-86F2-9E5A1FAE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D9A7A-92D4-4711-BC9A-9B69E4B0B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5756B-3CE7-4369-B3BA-1C470BA1F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5C29B-8426-4230-ABA9-363FF80D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C5C-0F0F-458B-B688-00A46035460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E00CE-AAAB-488E-9101-6FA406B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3F114-730E-4C2F-8481-945A397B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D1FC-BE69-49A9-BE73-D08F0F7A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7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C0796-E304-47FA-9416-54355B1C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9CFA4-4018-473B-9888-4E708CFE6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18076-3508-451A-BE81-7BED50B1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FEC5C-0F0F-458B-B688-00A46035460A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70E7-3AC7-4A21-94CC-EBEF2BEFD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4FEC8-3A4C-46DB-BB0C-99B005863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D1FC-BE69-49A9-BE73-D08F0F7A4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23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47AC-8BD1-4243-A1F2-5D2C1CB13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7071"/>
            <a:ext cx="9144000" cy="1192891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Algerian" panose="04020705040A02060702" pitchFamily="82" charset="0"/>
              </a:rPr>
              <a:t>Task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5A728-42DE-4178-AC21-F3CEF54B1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6894"/>
            <a:ext cx="9144000" cy="914400"/>
          </a:xfrm>
        </p:spPr>
        <p:txBody>
          <a:bodyPr>
            <a:normAutofit/>
          </a:bodyPr>
          <a:lstStyle/>
          <a:p>
            <a:r>
              <a:rPr lang="en-IN" b="1" dirty="0" err="1"/>
              <a:t>Netsparker</a:t>
            </a:r>
            <a:r>
              <a:rPr lang="en-IN" b="1" dirty="0"/>
              <a:t> found vulnerabilities</a:t>
            </a:r>
          </a:p>
          <a:p>
            <a:r>
              <a:rPr lang="en-IN" b="1" dirty="0"/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5097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A00D-26F3-412B-BA67-335586E8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17" y="541538"/>
            <a:ext cx="10803384" cy="610015"/>
          </a:xfrm>
        </p:spPr>
        <p:txBody>
          <a:bodyPr>
            <a:normAutofit/>
          </a:bodyPr>
          <a:lstStyle/>
          <a:p>
            <a:r>
              <a:rPr lang="en-IN" sz="2400" b="1" dirty="0"/>
              <a:t>1) Vulnerability found- OUT OF DATA VERSION (Open SSL)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8689B-1673-463D-9C64-90867FFA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4" y="1151554"/>
            <a:ext cx="10874407" cy="5062814"/>
          </a:xfrm>
        </p:spPr>
        <p:txBody>
          <a:bodyPr>
            <a:norm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  <a:p>
            <a:r>
              <a:rPr lang="en-IN" sz="1600" dirty="0">
                <a:latin typeface="+mj-lt"/>
              </a:rPr>
              <a:t>URL- https.//zero.webappsecurity.com</a:t>
            </a:r>
          </a:p>
          <a:p>
            <a:r>
              <a:rPr lang="en-IN" sz="1600" dirty="0" err="1">
                <a:latin typeface="+mj-lt"/>
              </a:rPr>
              <a:t>Netsparker</a:t>
            </a:r>
            <a:r>
              <a:rPr lang="en-IN" sz="1600" dirty="0">
                <a:latin typeface="+mj-lt"/>
              </a:rPr>
              <a:t> identified that the website uses out of device version of open SSL</a:t>
            </a:r>
          </a:p>
          <a:p>
            <a:r>
              <a:rPr lang="en-IN" sz="1600" dirty="0">
                <a:latin typeface="+mj-lt"/>
              </a:rPr>
              <a:t>The version is identified with 5 critical and 107 other vulnerabilities</a:t>
            </a:r>
          </a:p>
          <a:p>
            <a:endParaRPr lang="en-IN" sz="1600" dirty="0">
              <a:latin typeface="+mj-lt"/>
            </a:endParaRPr>
          </a:p>
          <a:p>
            <a:r>
              <a:rPr lang="en-IN" sz="1600" dirty="0">
                <a:latin typeface="+mj-lt"/>
              </a:rPr>
              <a:t>Since the version of this software is outdated it is more vulnerable to the attacks</a:t>
            </a:r>
          </a:p>
          <a:p>
            <a:r>
              <a:rPr lang="en-IN" sz="1600" dirty="0">
                <a:latin typeface="+mj-lt"/>
              </a:rPr>
              <a:t>To overcome this its </a:t>
            </a:r>
            <a:r>
              <a:rPr lang="en-IN" sz="1600" dirty="0" err="1">
                <a:latin typeface="+mj-lt"/>
              </a:rPr>
              <a:t>adviced</a:t>
            </a:r>
            <a:r>
              <a:rPr lang="en-IN" sz="1600" dirty="0">
                <a:latin typeface="+mj-lt"/>
              </a:rPr>
              <a:t> to update the version to its latest  version</a:t>
            </a:r>
          </a:p>
          <a:p>
            <a:endParaRPr lang="en-IN" sz="1600" dirty="0">
              <a:latin typeface="+mj-lt"/>
            </a:endParaRPr>
          </a:p>
          <a:p>
            <a:r>
              <a:rPr lang="en-IN" sz="1600" dirty="0">
                <a:latin typeface="+mj-lt"/>
              </a:rPr>
              <a:t>Following are the other type of vulnerabilities found in this version </a:t>
            </a:r>
          </a:p>
          <a:p>
            <a:r>
              <a:rPr lang="en-IN" sz="1600" b="1" dirty="0">
                <a:effectLst/>
              </a:rPr>
              <a:t>OpenSSL Resource Management Errors Vulnerability</a:t>
            </a:r>
          </a:p>
          <a:p>
            <a:r>
              <a:rPr lang="en-IN" sz="1600" b="1" dirty="0">
                <a:effectLst/>
              </a:rPr>
              <a:t>OpenSSL Cryptographic Issues Vulnerability</a:t>
            </a:r>
          </a:p>
          <a:p>
            <a:r>
              <a:rPr lang="en-IN" sz="1600" b="1" dirty="0">
                <a:effectLst/>
              </a:rPr>
              <a:t>OpenSSL Improper Authentication Vulnerability</a:t>
            </a:r>
          </a:p>
          <a:p>
            <a:r>
              <a:rPr lang="en-IN" sz="1600" b="1" dirty="0">
                <a:effectLst/>
              </a:rPr>
              <a:t>OpenSSL Resource Management Errors Vulnerability</a:t>
            </a:r>
          </a:p>
          <a:p>
            <a:r>
              <a:rPr lang="en-IN" sz="1600" b="1" dirty="0">
                <a:effectLst/>
              </a:rPr>
              <a:t>OpenSSL Improper Input Validation Vulnerability</a:t>
            </a:r>
            <a:endParaRPr lang="en-IN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730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39A28D-23CF-423D-A678-3EE0A1813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0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4B0A4-B70A-48C8-994E-B491996B2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3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1B20-9481-4D5A-B28F-100311CD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33" y="261891"/>
            <a:ext cx="11342334" cy="674702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2) Vulnerability found- OUT OF DATA VERSION (Apache)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7145E9-992F-4000-AF71-CC79356D0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" y="1154097"/>
            <a:ext cx="10960593" cy="5264458"/>
          </a:xfrm>
        </p:spPr>
      </p:pic>
    </p:spTree>
    <p:extLst>
      <p:ext uri="{BB962C8B-B14F-4D97-AF65-F5344CB8AC3E}">
        <p14:creationId xmlns:p14="http://schemas.microsoft.com/office/powerpoint/2010/main" val="40606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26CA-9193-40BA-8714-FB06E57A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60" y="222190"/>
            <a:ext cx="10847773" cy="718844"/>
          </a:xfrm>
        </p:spPr>
        <p:txBody>
          <a:bodyPr>
            <a:noAutofit/>
          </a:bodyPr>
          <a:lstStyle/>
          <a:p>
            <a:r>
              <a:rPr lang="en-IN" sz="2400" dirty="0"/>
              <a:t>3</a:t>
            </a:r>
            <a:r>
              <a:rPr lang="en-IN" sz="2400" b="1" dirty="0"/>
              <a:t>)Vulnerability found-</a:t>
            </a:r>
            <a:r>
              <a:rPr lang="en-IN" sz="2400" b="1" dirty="0">
                <a:effectLst/>
              </a:rPr>
              <a:t>Insecure Transportation Security Protocol Supported (SSLv2)</a:t>
            </a:r>
            <a:br>
              <a:rPr lang="en-IN" sz="2400" b="1" dirty="0">
                <a:effectLst/>
              </a:rPr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DC55A-06CA-4082-9F9D-3DCF8E758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7" y="1092200"/>
            <a:ext cx="9997759" cy="5084763"/>
          </a:xfrm>
        </p:spPr>
      </p:pic>
    </p:spTree>
    <p:extLst>
      <p:ext uri="{BB962C8B-B14F-4D97-AF65-F5344CB8AC3E}">
        <p14:creationId xmlns:p14="http://schemas.microsoft.com/office/powerpoint/2010/main" val="247750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136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Office Theme</vt:lpstr>
      <vt:lpstr>Task 2 </vt:lpstr>
      <vt:lpstr>1) Vulnerability found- OUT OF DATA VERSION (Open SSL)</vt:lpstr>
      <vt:lpstr>PowerPoint Presentation</vt:lpstr>
      <vt:lpstr>PowerPoint Presentation</vt:lpstr>
      <vt:lpstr>2) Vulnerability found- OUT OF DATA VERSION (Apache)</vt:lpstr>
      <vt:lpstr>3)Vulnerability found-Insecure Transportation Security Protocol Supported (SSLv2)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</dc:title>
  <dc:creator>Yashashree's</dc:creator>
  <cp:lastModifiedBy>Yashashree's</cp:lastModifiedBy>
  <cp:revision>6</cp:revision>
  <dcterms:created xsi:type="dcterms:W3CDTF">2021-07-17T10:37:07Z</dcterms:created>
  <dcterms:modified xsi:type="dcterms:W3CDTF">2021-07-17T11:22:22Z</dcterms:modified>
</cp:coreProperties>
</file>