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952B-BF11-4923-AB56-A0B2DB80A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6AF93-3846-4124-96CE-A202C28F2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58EFA-13E5-4B14-8DD6-6409A2F8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F798-D263-4170-86BB-75ADFF6F60F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6C29-60F4-4631-9A39-D00DA0DC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1697-14F2-4F00-85EB-FCEBE81B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C3D-9FA3-4B0A-A436-E9179E919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1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12DB-BBD7-43FF-A213-638CAFA5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5CB4A-4E8F-46B1-8F2A-4E435E0D0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56A9-1A45-4CD5-BBCC-3A067C15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F798-D263-4170-86BB-75ADFF6F60F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E69A-14A6-4FCD-922E-CB9A4586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A984-12F5-4611-BF40-4769096F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C3D-9FA3-4B0A-A436-E9179E919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2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9D059-24BD-42BE-AD4F-97D705D69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8CFB3-77C4-4C16-AA7E-C3AB7D6CE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5720-69DC-4B71-AE6C-CF6605CA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F798-D263-4170-86BB-75ADFF6F60F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2C08-6249-49F0-8D37-E484D86D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D3A0-497D-48AC-BC6B-5C7382C5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C3D-9FA3-4B0A-A436-E9179E919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2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0989-D2FF-4609-A5AE-3F25D82E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AAC8-E27C-4D01-9B8D-9E287B6A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C21E-A153-41D2-94D2-254F2929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F798-D263-4170-86BB-75ADFF6F60F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135E5-AC86-4940-8CCD-A63F38B5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9C56-D6BE-40D8-9321-CA928C71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C3D-9FA3-4B0A-A436-E9179E919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7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2BDC-4135-43C2-B9EF-5B17B0C6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56B6B-F608-42F8-821A-F7F3FC6F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238B-BA14-4243-A12E-F0FA7F73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F798-D263-4170-86BB-75ADFF6F60F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D4A6-0370-4F18-A95F-1A6D3540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1378-947C-427A-97D6-80F5E179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C3D-9FA3-4B0A-A436-E9179E919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98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878-CF29-4336-B5DE-463918A2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8D42-1722-4127-914C-682AEF1DC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74894-93FE-4AE7-95ED-C4D696B75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EE3F0-CAD8-42DD-BACA-9E5F5385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F798-D263-4170-86BB-75ADFF6F60F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89E14-2FD5-4A42-8422-6AC21CF8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A57A-263B-47BB-8BF4-856D03CD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C3D-9FA3-4B0A-A436-E9179E919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2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54A-514C-40B6-9613-51B1E614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8447-F540-4296-A39C-F8704E5F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11D0B-274D-46FE-9D4B-770FD6605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E47CB-572A-496A-9ECA-DB911E95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802FF-FA41-437B-B0C2-9E339609A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48FF8-17D8-44EA-B7C1-1BBDA2BA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F798-D263-4170-86BB-75ADFF6F60F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BFBEC-B124-45A0-8170-7F4C2652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46157-1BFC-4470-834C-4518340F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C3D-9FA3-4B0A-A436-E9179E919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85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D0CA-F26A-4F9D-9765-58A5E33B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2F8A0-607E-490F-B78A-F7B52636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F798-D263-4170-86BB-75ADFF6F60F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7D67B-8964-481B-BAF6-AC9E59B8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753D4-1D1C-4B2E-8015-03985A41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C3D-9FA3-4B0A-A436-E9179E919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74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9EEF1-89F9-42D4-A395-B5E749B0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F798-D263-4170-86BB-75ADFF6F60F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D08AA-1B48-4B96-A5C1-872C4BCF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EA88B-3C90-490D-B646-928DFB59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C3D-9FA3-4B0A-A436-E9179E919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31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BC3E-0DB9-4D5C-8DA5-6D5EFED8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4534-6463-4300-B62C-7CE70975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5BC72-AADE-4DDC-B1D4-AA98C1A16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22110-0EFE-422C-9FB9-92F0FC4A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F798-D263-4170-86BB-75ADFF6F60F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A88C6-620C-4A9A-BCA5-696CA2FA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97589-078A-4717-AE04-ED7A8CE7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C3D-9FA3-4B0A-A436-E9179E919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3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D3BE-D97D-42DF-835B-3655FD59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02050-24DD-4CC1-9439-8D48B140A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DFAC4-697F-49D1-AFA4-9F55EF0C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CE9F3-8AB9-4B42-9D04-F4F3E69C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F798-D263-4170-86BB-75ADFF6F60F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9D6C6-96C1-42B3-9589-7B854FD6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5238D-53D7-4339-8802-1620A9E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C3D-9FA3-4B0A-A436-E9179E919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67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97EEE-EB08-4B94-9726-FC4F3E18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13D44-1F09-4D01-8077-07604F29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F35D6-CF12-477F-BEA8-3AE55BBC1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BF798-D263-4170-86BB-75ADFF6F60FD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64B6-5D68-4010-A8CA-84BA80436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9116-80CB-457E-8050-5B188E907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3D-9FA3-4B0A-A436-E9179E919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8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unetix.com/blog/articles/injection-attack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2464-D72D-49E2-9C57-EB4E29813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TASK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6A693-AA75-4428-A2D8-5E04B8A55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8671"/>
            <a:ext cx="9144000" cy="1655762"/>
          </a:xfrm>
        </p:spPr>
        <p:txBody>
          <a:bodyPr/>
          <a:lstStyle/>
          <a:p>
            <a:r>
              <a:rPr lang="en-IN" dirty="0"/>
              <a:t>Cross site scripting in Vulnweb.com</a:t>
            </a:r>
          </a:p>
        </p:txBody>
      </p:sp>
    </p:spTree>
    <p:extLst>
      <p:ext uri="{BB962C8B-B14F-4D97-AF65-F5344CB8AC3E}">
        <p14:creationId xmlns:p14="http://schemas.microsoft.com/office/powerpoint/2010/main" val="29448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89BF-2392-4E8D-8116-676D1586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59" y="284085"/>
            <a:ext cx="10803385" cy="816747"/>
          </a:xfrm>
        </p:spPr>
        <p:txBody>
          <a:bodyPr>
            <a:normAutofit fontScale="90000"/>
          </a:bodyPr>
          <a:lstStyle/>
          <a:p>
            <a:br>
              <a:rPr lang="en-IN" sz="3100" b="1" dirty="0"/>
            </a:br>
            <a:r>
              <a:rPr lang="en-IN" sz="3100" b="1" dirty="0"/>
              <a:t>Cross site scripting in Vulnweb.com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4635-2908-481D-85D2-785769CB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322774"/>
            <a:ext cx="10670219" cy="4854190"/>
          </a:xfrm>
        </p:spPr>
        <p:txBody>
          <a:bodyPr/>
          <a:lstStyle/>
          <a:p>
            <a:r>
              <a:rPr lang="en-IN" sz="2400" dirty="0">
                <a:latin typeface="+mj-lt"/>
              </a:rPr>
              <a:t>Domain-vulnweb.com</a:t>
            </a:r>
          </a:p>
          <a:p>
            <a:r>
              <a:rPr lang="en-IN" sz="2400" dirty="0">
                <a:latin typeface="+mj-lt"/>
              </a:rPr>
              <a:t>Subdomain -http://testasp.vulnweb.com/</a:t>
            </a:r>
          </a:p>
          <a:p>
            <a:r>
              <a:rPr lang="en-IN" sz="2400" dirty="0">
                <a:latin typeface="+mj-lt"/>
              </a:rPr>
              <a:t>Steps to be followed</a:t>
            </a:r>
          </a:p>
          <a:p>
            <a:r>
              <a:rPr lang="en-IN" sz="2400" dirty="0">
                <a:latin typeface="+mj-lt"/>
              </a:rPr>
              <a:t>1) visit the site-http://testasp.vulnweb.com/</a:t>
            </a:r>
          </a:p>
          <a:p>
            <a:r>
              <a:rPr lang="en-IN" sz="2400" dirty="0">
                <a:latin typeface="+mj-lt"/>
              </a:rPr>
              <a:t>2)Find the search box and click on it</a:t>
            </a:r>
          </a:p>
          <a:p>
            <a:r>
              <a:rPr lang="en-IN" sz="2400" dirty="0">
                <a:latin typeface="+mj-lt"/>
              </a:rPr>
              <a:t>3)Intercept the request in </a:t>
            </a:r>
            <a:r>
              <a:rPr lang="en-IN" sz="2400" dirty="0" err="1">
                <a:latin typeface="+mj-lt"/>
              </a:rPr>
              <a:t>burpsite</a:t>
            </a:r>
            <a:r>
              <a:rPr lang="en-IN" sz="2400" dirty="0">
                <a:latin typeface="+mj-lt"/>
              </a:rPr>
              <a:t> and find different find different payloads for  </a:t>
            </a:r>
            <a:r>
              <a:rPr lang="en-IN" sz="2400" dirty="0" err="1">
                <a:latin typeface="+mj-lt"/>
              </a:rPr>
              <a:t>xss</a:t>
            </a: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4)Send request to intruder and paste all the payloads </a:t>
            </a:r>
          </a:p>
          <a:p>
            <a:r>
              <a:rPr lang="en-IN" sz="2400" dirty="0">
                <a:latin typeface="+mj-lt"/>
              </a:rPr>
              <a:t>5)Find the successful payload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71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9C80-548A-43FC-BBD4-A4659AA3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6" y="292963"/>
            <a:ext cx="10767874" cy="80786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5ECE-6B1D-4A17-862B-F055262A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1278384"/>
            <a:ext cx="10767874" cy="5131293"/>
          </a:xfrm>
        </p:spPr>
        <p:txBody>
          <a:bodyPr/>
          <a:lstStyle/>
          <a:p>
            <a:r>
              <a:rPr lang="en-US" sz="2400" dirty="0">
                <a:latin typeface="+mj-lt"/>
                <a:cs typeface="Arial" panose="020B0604020202020204" pitchFamily="34" charset="0"/>
              </a:rPr>
              <a:t>Cross-site Scripting (XSS) is a client-side code </a:t>
            </a: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injection attack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The attacker aims to execute malicious scripts in a web browser of the victim by including malicious code in a legitimate web page or web application.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A web page or web application is vulnerable to XSS if it uses </a:t>
            </a:r>
            <a:r>
              <a:rPr lang="en-US" sz="2400" dirty="0" err="1">
                <a:latin typeface="+mj-lt"/>
                <a:cs typeface="Arial" panose="020B0604020202020204" pitchFamily="34" charset="0"/>
              </a:rPr>
              <a:t>unsanitized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 user input in the output that it generates.</a:t>
            </a:r>
          </a:p>
          <a:p>
            <a:endParaRPr lang="en-US" sz="2400" dirty="0">
              <a:latin typeface="+mj-lt"/>
              <a:cs typeface="Arial" panose="020B0604020202020204" pitchFamily="34" charset="0"/>
            </a:endParaRP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Payload inserted is -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name=&lt;/script&gt;&lt;script&gt;prompt(28)&lt;/script&gt;&amp;submit=</a:t>
            </a:r>
            <a:r>
              <a:rPr lang="en-US" sz="2400" dirty="0" err="1">
                <a:latin typeface="+mj-lt"/>
                <a:cs typeface="Arial" panose="020B0604020202020204" pitchFamily="34" charset="0"/>
              </a:rPr>
              <a:t>Searchphp?name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=%3C/script%3E%3Cscript%3Eprompt(28)%3C/script%3E&amp;submit=Search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86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40676-B6A4-4CE3-9023-D6F04C1D4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213"/>
            <a:ext cx="12192000" cy="57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0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FD60F-F304-45D6-95AB-169CC4959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08"/>
            <a:ext cx="12192000" cy="629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8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0D59-3D1A-4289-985D-68B01943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F7F1-B2BC-4E23-AD22-F34DB7E4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# Impact-</a:t>
            </a:r>
          </a:p>
          <a:p>
            <a:r>
              <a:rPr lang="en-US" sz="2000" dirty="0">
                <a:latin typeface="+mj-lt"/>
              </a:rPr>
              <a:t>The underlying workings and business logic of a </a:t>
            </a:r>
            <a:r>
              <a:rPr lang="en-US" sz="2000" dirty="0" err="1">
                <a:latin typeface="+mj-lt"/>
              </a:rPr>
              <a:t>programme</a:t>
            </a:r>
            <a:r>
              <a:rPr lang="en-US" sz="2000" dirty="0">
                <a:latin typeface="+mj-lt"/>
              </a:rPr>
              <a:t> may be revealed depending on the source code, database connection strings, usernames, and passwords.</a:t>
            </a:r>
          </a:p>
          <a:p>
            <a:r>
              <a:rPr lang="en-US" sz="2000" dirty="0">
                <a:latin typeface="+mj-lt"/>
              </a:rPr>
              <a:t>An attacker can launch the following attacks using this </a:t>
            </a:r>
            <a:r>
              <a:rPr lang="en-US" sz="2000" dirty="0" err="1">
                <a:latin typeface="+mj-lt"/>
              </a:rPr>
              <a:t>information:Use</a:t>
            </a:r>
            <a:r>
              <a:rPr lang="en-US" sz="2000" dirty="0">
                <a:latin typeface="+mj-lt"/>
              </a:rPr>
              <a:t> the database or other data resources to get information. It may be possible to read, update, or delete data depending on the account's privileges as determined by the source code.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752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8E78-198C-4969-98DA-FA7C0CBF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0FAF-9FDC-4B96-A5E6-3141B013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26453"/>
            <a:ext cx="10439400" cy="425050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#Actions to take</a:t>
            </a:r>
          </a:p>
          <a:p>
            <a:r>
              <a:rPr lang="en-US" sz="2000" dirty="0">
                <a:latin typeface="+mj-lt"/>
              </a:rPr>
              <a:t>Confirm exactly what elements of the source code have been exposed; because to the restrictions of this sort of vulnerability, this may not be achievable in many cases. Confirm that this isn't a planned feature. Change the permissions on any files required by the application to prevent public users from viewing them. Remove it from the web server if it isn’t necessary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633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TASK 3</vt:lpstr>
      <vt:lpstr> Cross site scripting in Vulnweb.com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Yashashree's</dc:creator>
  <cp:lastModifiedBy>Yashashree's</cp:lastModifiedBy>
  <cp:revision>7</cp:revision>
  <dcterms:created xsi:type="dcterms:W3CDTF">2021-07-17T15:06:48Z</dcterms:created>
  <dcterms:modified xsi:type="dcterms:W3CDTF">2021-07-17T16:50:38Z</dcterms:modified>
</cp:coreProperties>
</file>