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5CF9EF-C889-47B0-BD5D-15256C3F5D76}" type="datetimeFigureOut">
              <a:rPr lang="en-US" smtClean="0"/>
              <a:pPr/>
              <a:t>4/3/2019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169B8C-4EA2-4751-A46C-C42A82FF51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22" y="1571612"/>
            <a:ext cx="6172200" cy="189436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5">
                    <a:lumMod val="50000"/>
                  </a:schemeClr>
                </a:solidFill>
              </a:rPr>
              <a:t>Project Title: Job Recruitment Portal</a:t>
            </a:r>
            <a:endParaRPr lang="en-I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Presented By: Yashashree Joshi.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5">
                    <a:lumMod val="50000"/>
                  </a:schemeClr>
                </a:solidFill>
              </a:rPr>
              <a:t>Problem  Statement</a:t>
            </a:r>
            <a:endParaRPr lang="en-IN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The job recruitment portal has following </a:t>
            </a:r>
          </a:p>
          <a:p>
            <a:pPr>
              <a:buNone/>
            </a:pPr>
            <a:r>
              <a:rPr lang="en-IN" dirty="0" smtClean="0"/>
              <a:t>functionalities:</a:t>
            </a:r>
          </a:p>
          <a:p>
            <a:endParaRPr lang="en-IN" dirty="0" smtClean="0"/>
          </a:p>
          <a:p>
            <a:r>
              <a:rPr lang="en-IN" dirty="0" smtClean="0"/>
              <a:t>Add Jobs</a:t>
            </a:r>
          </a:p>
          <a:p>
            <a:r>
              <a:rPr lang="en-IN" dirty="0" smtClean="0"/>
              <a:t>Search Jobs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dirty="0"/>
              <a:t>development would be in an </a:t>
            </a:r>
            <a:r>
              <a:rPr lang="en-IN" dirty="0" smtClean="0"/>
              <a:t>incremental</a:t>
            </a:r>
          </a:p>
          <a:p>
            <a:pPr>
              <a:buNone/>
            </a:pPr>
            <a:r>
              <a:rPr lang="en-IN" dirty="0"/>
              <a:t>m</a:t>
            </a:r>
            <a:r>
              <a:rPr lang="en-IN" dirty="0" smtClean="0"/>
              <a:t>anner i.e</a:t>
            </a:r>
            <a:r>
              <a:rPr lang="en-IN" dirty="0"/>
              <a:t>. with every sprint there </a:t>
            </a:r>
            <a:r>
              <a:rPr lang="en-IN" dirty="0" smtClean="0"/>
              <a:t>would be new</a:t>
            </a:r>
          </a:p>
          <a:p>
            <a:pPr>
              <a:buNone/>
            </a:pPr>
            <a:r>
              <a:rPr lang="en-IN" dirty="0" smtClean="0"/>
              <a:t>additions </a:t>
            </a:r>
            <a:r>
              <a:rPr lang="en-IN" dirty="0"/>
              <a:t>to the previously accomplished </a:t>
            </a:r>
            <a:r>
              <a:rPr lang="en-IN" dirty="0" smtClean="0"/>
              <a:t>status of </a:t>
            </a:r>
          </a:p>
          <a:p>
            <a:pPr>
              <a:buNone/>
            </a:pPr>
            <a:r>
              <a:rPr lang="en-IN" dirty="0"/>
              <a:t>t</a:t>
            </a:r>
            <a:r>
              <a:rPr lang="en-IN" dirty="0" smtClean="0"/>
              <a:t>he project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POJO CLASSES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7787208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SERVICE LAYER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590465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REPOSITORY LAYER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04864"/>
            <a:ext cx="53285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2214554"/>
            <a:ext cx="6172200" cy="1589562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5">
                    <a:lumMod val="50000"/>
                  </a:schemeClr>
                </a:solidFill>
              </a:rPr>
              <a:t>Thank You!!!</a:t>
            </a:r>
            <a:endParaRPr lang="en-I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698</TotalTime>
  <Words>62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Wingdings</vt:lpstr>
      <vt:lpstr>Wingdings 2</vt:lpstr>
      <vt:lpstr>Oriel</vt:lpstr>
      <vt:lpstr>Project Title: Job Recruitment Portal</vt:lpstr>
      <vt:lpstr>Problem  Statement</vt:lpstr>
      <vt:lpstr>POJO CLASSES</vt:lpstr>
      <vt:lpstr>SERVICE LAYER</vt:lpstr>
      <vt:lpstr>REPOSITORY LAYER</vt:lpstr>
      <vt:lpstr>Thank You!!!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Bank Account Application</dc:title>
  <dc:creator>Yashashree Joshi</dc:creator>
  <cp:lastModifiedBy>Joshi, Yashashree</cp:lastModifiedBy>
  <cp:revision>25</cp:revision>
  <dcterms:created xsi:type="dcterms:W3CDTF">2019-03-31T08:06:21Z</dcterms:created>
  <dcterms:modified xsi:type="dcterms:W3CDTF">2019-04-03T03:40:53Z</dcterms:modified>
</cp:coreProperties>
</file>