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9106-F635-453E-8BA0-E6B668AF805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7402-4F5F-4B9C-AAE0-313DFBBA322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44487"/>
            <a:ext cx="9144000" cy="165462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r>
              <a:rPr lang="en-US" sz="4400" b="1" dirty="0">
                <a:solidFill>
                  <a:srgbClr val="0C3571"/>
                </a:solidFill>
                <a:latin typeface="Times New Roman" panose="02020603050405020304" pitchFamily="18" charset="0"/>
                <a:ea typeface="Anantason Bold"/>
                <a:cs typeface="Times New Roman" panose="02020603050405020304" pitchFamily="18" charset="0"/>
                <a:sym typeface="Anantason Bold"/>
              </a:rPr>
              <a:t>Capstone Project1 </a:t>
            </a:r>
            <a:br>
              <a:rPr lang="en-US" sz="4400" b="1" dirty="0">
                <a:solidFill>
                  <a:srgbClr val="0C3571"/>
                </a:solidFill>
                <a:latin typeface="Times New Roman" panose="02020603050405020304" pitchFamily="18" charset="0"/>
                <a:ea typeface="Anantason Bold"/>
                <a:cs typeface="Times New Roman" panose="02020603050405020304" pitchFamily="18" charset="0"/>
                <a:sym typeface="Anantason Bold"/>
              </a:rPr>
            </a:br>
            <a:r>
              <a:rPr lang="en-US" sz="2400" b="1" dirty="0">
                <a:solidFill>
                  <a:srgbClr val="0C3571"/>
                </a:solidFill>
                <a:latin typeface="Times New Roman" panose="02020603050405020304" pitchFamily="18" charset="0"/>
                <a:ea typeface="Anantason Bold"/>
                <a:cs typeface="Times New Roman" panose="02020603050405020304" pitchFamily="18" charset="0"/>
                <a:sym typeface="Anantason Bold"/>
              </a:rPr>
              <a:t>MANUFACTURING  EQUIPMENT  OUTPUT PREDICTION  WITH  LINEAR  REGRESSION</a:t>
            </a:r>
            <a:br>
              <a:rPr lang="en-US" sz="14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383598" y="4107910"/>
            <a:ext cx="412568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T120100108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Vidhya KK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T120100103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Thejaswini GK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T120100101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Sneha Prakash Koppad 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T120100104 : Sri Charitha 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T120100115 : Sarah Smyrline R</a:t>
            </a: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T120100131: Yashashwini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 Performance Analysis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25195" y="1827530"/>
            <a:ext cx="10198100" cy="3844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Metrics: R², MSE, RMSE, MAE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0">
              <a:buFont typeface="Wingdings" panose="05000000000000000000" charset="0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Residual plots.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Predicted vs. Actual values.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Achieved: R² &gt; 0.75 on test data.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API Deployment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24560" y="1827530"/>
            <a:ext cx="10322560" cy="4300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Streamlit used to build interactive web UI for prediction.Provides simple, fast deployment for end-users without complex frontend coding.</a:t>
            </a: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 Flow:</a:t>
            </a: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User Inputs Data → Streamlit Web App → Pre-trained Linear Regression Model → Predicted Output.</a:t>
            </a: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Load Trained Model (pickle file).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Collect User Inputs via dropdowns &amp; number fields.</a:t>
            </a: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Make Predictions using pipeline.</a:t>
            </a: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9460" y="304800"/>
            <a:ext cx="1054544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Deployment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58825" y="1565275"/>
            <a:ext cx="10626090" cy="4658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Docker containerizes the Streamlit app and ML model.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Ensures consistency across environments (local → cloud → production).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Easy to share and deploy on any machine or cloud platform.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 Flow:</a:t>
            </a:r>
          </a:p>
          <a:p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Code + Model + Dependencies → Docker Image → Docker Container → Cloud/Server Deployment.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95680" y="1828800"/>
            <a:ext cx="10347325" cy="4140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Built an end-to-end linear regression model for manufacturing optimization.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accuracy: R² &gt; 0.75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Provided actionable business insights.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ready with FastAPI + Docker.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advanced ML models (Random Forest, XGBoost).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&amp; 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&amp;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&amp; 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&amp;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 Performance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API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25195" y="1828800"/>
            <a:ext cx="10417175" cy="4170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company uses injection molding machines for plastic components</a:t>
            </a: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Goal: Predict hourly output (parts per hour)</a:t>
            </a: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parameters: temperature, pressure, cycle time, cooling time, material viscosity, etc.</a:t>
            </a: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Helps optimize: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Machine settings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Production schedules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Early detection of underperformance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98220" y="1828164"/>
            <a:ext cx="9234170" cy="45726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Predict machine output (Parts Per Hour) using Linear Regression.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1000 samples with machine parameters &amp; actual output.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followed: Data Collection &amp; Preprocessing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Exploratory Data Analysis (EDA)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Model Building with Linear Regression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Model Evaluation 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Deployment using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User inputs machine parameters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App predicts expected hourly output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Helps optimize production &amp; improve efficiency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426" y="428262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&amp; Loading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58520" y="1689735"/>
            <a:ext cx="10334625" cy="4631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Created synthetic manufacturing dataset with realistic relationships.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 include:</a:t>
            </a: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Injection Temperature (180–250 °C)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Injection Pressure (80–150 bar)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Cycle Time (15–45 sec)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Cooling Time (8–20 sec)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Material Viscosity, Ambient Temp, Machine Age, Operator Exp., Maintenance Hours.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Data stored as CSV and loaded for analysi</a:t>
            </a:r>
            <a:r>
              <a:rPr lang="en-US" altLang="en-US" sz="2100"/>
              <a:t>s.</a:t>
            </a:r>
            <a:endParaRPr lang="en-US"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&amp; Understanding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08380" y="1827530"/>
            <a:ext cx="9884410" cy="3162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Dataset shape &amp; summary statistics checked.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&amp; outliers identified.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target variable (Output) analyzed.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Business meaning of each feature studied.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25830" y="1828165"/>
            <a:ext cx="10024110" cy="37293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data quality: missing values, outliers, and inconsistencies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Studied distributions of features (temperature, pressure, cycle time, etc.)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correlations between machine parameters and output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used: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Histograms → see data spread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Scatter plots → understand relationship with output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Correlation heatmap → see which factors impact output most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&amp; Feature Engineering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24560" y="1828165"/>
            <a:ext cx="10111740" cy="4200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Removal: Identified and removed abnormal machine readings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scaled where needed.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 into train &amp; test sets.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&amp; Training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25195" y="1917065"/>
            <a:ext cx="9947910" cy="3629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Linear Regression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trained on training set.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generated on test data.</a:t>
            </a: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Random state fixed for reproducibility.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620</Words>
  <Application>Microsoft Office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Anantason Bold</vt:lpstr>
      <vt:lpstr>Arial</vt:lpstr>
      <vt:lpstr>Calibri</vt:lpstr>
      <vt:lpstr>Calibri Light</vt:lpstr>
      <vt:lpstr>Times New Roman</vt:lpstr>
      <vt:lpstr>Wingdings</vt:lpstr>
      <vt:lpstr>Office Theme</vt:lpstr>
      <vt:lpstr>     Capstone Project1  MANUFACTURING  EQUIPMENT  OUTPUT PREDICTION  WITH  LINEAR 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TNS INDIA FOUNDATION</dc:creator>
  <cp:lastModifiedBy>vishnu kk</cp:lastModifiedBy>
  <cp:revision>11</cp:revision>
  <dcterms:created xsi:type="dcterms:W3CDTF">2025-09-02T04:26:00Z</dcterms:created>
  <dcterms:modified xsi:type="dcterms:W3CDTF">2025-10-01T09:28:38Z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668D99BD80A345FAA258A02BC0EDA268_13</vt:lpwstr>
  </property>
  <property fmtid="{D5CDD505-2E9C-101B-9397-08002B2CF9AE}" pid="3" name="KSOProductBuildVer">
    <vt:lpwstr>2057-12.2.0.22556</vt:lpwstr>
  </property>
</Properties>
</file>