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9150b3f-4aed-466f-805d-9b17669fde31}">
  <we:reference id="WA200003233" version="2.0.0.3" store="en-GB" storeType="OMEX"/>
  <we:alternateReferences/>
  <we:properties>
    <we:property name="Microsoft.Office.CampaignId" value="&quot;none&quot;"/>
    <we:property name="reportUrl" value="&quot;/groups/me/reports/b13b3da5-c8aa-4fe8-b59e-23e4b357efa8?ctid=bc5b2879-3fac-469a-b8c4-994705bc09d7&amp;pbi_source=linkShare&amp;fromEntryPoint=share&quot;"/>
    <we:property name="reportState" value="&quot;CONNECTED&quot;"/>
    <we:property name="artifactViewState" value="&quot;live&quot;"/>
    <we:property name="reportEmbeddedTime" value="&quot;2024-08-31T11:13:47.230Z&quot;"/>
    <we:property name="creatorSessionId" value="&quot;db1bdb2a-5646-4176-90b9-f9432c14e571&quot;"/>
    <we:property name="creatorUserId" value="&quot;10032003C110BFF1&quot;"/>
    <we:property name="creatorTenantId" value="&quot;bc5b2879-3fac-469a-b8c4-994705bc09d7&quot;"/>
    <we:property name="pageDisplayName" value="&quot;Data Analyst Survey Dashboard&quot;"/>
    <we:property name="reportName" value="&quot;proj&quot;"/>
    <we:property name="isVisualContainerHeaderHidden" value="false"/>
    <we:property name="isFiltersActionButtonVisible" value="true"/>
    <we:property name="initialStateBookmark" value="&quot;H4sIAAAAAAAAA+1Z33PbNgz+V3h6Wu+8TtQv23npOU6y7tq0adx1D7vcjiIhmQ0tahRlx+35fx8oOc2SebHXJau19iWRIBIE8H2AAOujJ2RVKrZ8xWbgHXiHWl/OmLkk1Ot5xVr2+vWL09H5i99ejU6PUaxLK3VReQcfPctMDvadrGqmnAYU/nrR85hSZyx3dxlTFfS8EkylC6bkB2gX4yNralj1PLgqlTbMqZxYZsGpneNyvMez6dMQT2TcyjlMgNtWeg6lNvb6vudV7VVj0u1nTllz4FgXlskCFTuZoGEcAPiZPxBR2hdJmPWdPJPKrpeky+Or0qA/6OWydHEYo3W5NpIz5TV2G6iq9SFjrepZc3V8Sz7RteFwDlnzqLDSLlHTEbOMnBmdtQuZIpPazGHprTAgKMdwNeveUPI9+WUq+ZS8lVYBOYTKkhNpK7JExWRcGwOFJedawbOntNk+1YuxATRVeAf+qvfJ+pGYs4Kj9K7pozw3kLPrcB3/B36NEGDkB5kwxUz79KQu1ojRv3pxgZJKFrlas+cG1retcykz4ykz1rEzfY/YOwhxkzYCzOGyQfFImmtSBL077uxhDFYX17zHTe//RPA1DVun9oV3FyunIgmpCKhgok/7MAx8vx9QZ8C92Fm4sqm+ug2d05bGAeOUcfzrlEUJhOnWJN0nmv9cyN9rID8d3UE3+AyGc2ZEh9h9j+uOKz1PBBmPkjCIEpryKASGtbhT4L6hPibJdSaMcniAMtYxkHcIQQt2EA+igaCxnwQDHib90E+gU2A/+AurY0hvf1k15T8dJEE/8iPMZ5EEwyiNupXTf1e14vsaqy/QFsaYdidsjodacBtyw2YzpBt5yYq8RqC29IJd7GS3p1RjeNfawHso90U7wN0o1rZ9WRRF8ZBjl0aH2LRRHKbEXk5TNyQc67qwZkmEdvwjCoNMZNGlGWp3b/5d42kNwIyVd1NqIzF/NLouH3Uu2c3nlpbQHwR+kPppxCHGSSLgfDst9wriBL19rhfkOSvLJWEGGldlcbtmnulKOrPIQtopsVMgmVZKLxDVZ+S7sV5oc4n+Ptnetuwp0x81DOG3MDjros8oDTmrsefvzrv20fOpbYMpBBGlScYzP+A+TXgyCL++utOOCjvQ7H+cbZtj8HUV3s0x2FB1v5Wbf0Shttb4NPL7YhgPsij14wxoHAb72HoPMRSnTMEPJ9hM4ojXmTb7wX/5Ebqobdem1L3+WLGBW24AaGaAmwB7MzB586ujrm1VMg5nrIDGrrJVJqFZh5RjhQCxvjbu/0ucgk0L5jumaodj82XTaw5BfGWqYMsG973Ta8xqrPsDFruLPXodAAA=&quot;"/>
    <we:property name="bookmark" value="&quot;H4sIAAAAAAAAA+1Z33PbNgz+V3h62u68TtQv23npJU6y7q7bpXHXPezyAJGQzEYWNYqy4/X8vw+U7GXJvDjrktVa+2JLIAUC+D5AgP3Bk6quClj9CHP0jrwTra/nYK4Z9wZe2ckAMgmcD0U64mOZghwmCa3qyipd1t7RB8+CydG+U3UDhVNEwl+uBh4UxQXk7i6DosaBV6GpdQmF+g27zbRkTYPrgYc3VaENOJVTCxad2gVtp3sygb8I6UQQVi1wisJ20kustLHb+4FXd1etSXfXnLL2wIkuLaiSFDuZ5GEcIPqZP5JROpRJmA2dPFOF3WxJV2c3lSF/yMtV5cIxIetybZSAwmvtNljXm0Mmumjm7dXZHflUN0bgJWbtUmmVXZGmU7DALozOuo1QsGljFrjy1hQQklO42n1vOPuG/TxTYsbeKlsgO8HasnNla7YixWzSGIOlZZe6wJcvePv4TC8nBslU6R3568Ef1h/LBZSCpPdNP85zgzlsw3X2H/h1TAATP9gUCjDd6nlTbhDjf/XiiiS1KvNiw55bWN92zqVgJjMw1rEzfU/YOwjpIW0kmpNVi+KpMltSBIN77hxgDNZXW97TQ+//RPANDTunDoV3V2unIgm5DLikQsGHOA58fxhwZ8CD2Fm8sam+uQud05bGAQgOgj6dsijBMN2bpIdE859K9WuD7PvTe+gGH8FwAUb2iN0PuO64MvBkkIkoCYMo4amIQgSqxb0C9w33KUm2mXCc4xOUsZ6B/IgQdGAH8SgaSR77STASYTIM/QR7BfaTv7B6hvT+l1Vb/tNREgwjP6J8lkkwjtKoXzn9d1Urfqix+gRtYUxpdw4LOtSieyA3MJ8T3dhrKPOGgNrTC/axk92fUq3hfWsDH6DcJ+0AH0exru3LoiiKx4K6ND6mpo3TMCUPcpq6JeFEN6U1Kya14x8rKMhMlX2aoR7vzb9rPK1BnEN1P6V2EvM7o5vqWeeSx/nc0RKHo8APUj+NBMY0SQRC7KflQUGckLev9JK9gqpaMTDYuqrKuzXzQtfKmcWWys6YnSHLdFHoJaH6kn010Uttrsnfr/e3LQfK9GcNQ/glDM666CNKQw4N9fz9edc+ez51bTDHIOI8yUTmB8LniUhG4edXd7pR4RE0+x9n2+4YfF6Fd3cMdlTdL+XmH1GoqzU+j/yhHMejLEr9OEMeh8Ehtt5jCsUPUOC359RM0ojXmzb7yX/5kbpsbN+m1IP+s2IHt9wA0M4AtwH25mjy9ldH3di6AoEXUGJrV9UpU9juI8pBKVFuro37fk1TsOnAfAdF43Bs/9n02mPa034HS6V4klEdAAA=&quot;"/>
    <we:property name="datasetId" value="&quot;1d067ed3-cc5e-4ba8-8f78-8b060141c860&quot;"/>
    <we:property name="embedUrl" value="&quot;/reportEmbed?reportId=b13b3da5-c8aa-4fe8-b59e-23e4b357efa8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Yashas Jha</cp:lastModifiedBy>
  <cp:revision>3</cp:revision>
  <dcterms:created xsi:type="dcterms:W3CDTF">2018-06-07T21:39:02Z</dcterms:created>
  <dcterms:modified xsi:type="dcterms:W3CDTF">2024-08-31T11:14:30Z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