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SECURE DATA HIDING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USING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b="1" dirty="0" smtClean="0"/>
              <a:t>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ashasree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gudhneya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yashasree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gudhneya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ICFAI , BTECH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This project can be enhanced by integrating AI-based </a:t>
            </a:r>
            <a:r>
              <a:rPr lang="en-US" dirty="0" err="1" smtClean="0"/>
              <a:t>steganalysis</a:t>
            </a:r>
            <a:r>
              <a:rPr lang="en-US" dirty="0" smtClean="0"/>
              <a:t> </a:t>
            </a:r>
            <a:r>
              <a:rPr lang="en-US" dirty="0" smtClean="0"/>
              <a:t> resistance </a:t>
            </a:r>
            <a:r>
              <a:rPr lang="en-US" dirty="0" smtClean="0"/>
              <a:t>to prevent detection by advanced security tools. Future improvements may include dynamic encoding techniques that adapt based on image complexity, increasing security while maintaining image quality. Additionally, implementing multi-layer encryption (AES/RSA) before embedding data will further enhance confidentiality. The project can also be extended to support video and audio </a:t>
            </a:r>
            <a:r>
              <a:rPr lang="en-US" dirty="0" err="1" smtClean="0"/>
              <a:t>steganography</a:t>
            </a:r>
            <a:r>
              <a:rPr lang="en-US" dirty="0" smtClean="0"/>
              <a:t>, making it a versatile tool for secure communication. Lastly, a GUI-based application or mobile app can be developed for easy and widespread usage.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increasing need for secure communication, traditional encryption methods alone are not always sufficient to protect sensitive data from unauthorized access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 provides </a:t>
            </a:r>
            <a:r>
              <a:rPr lang="en-US" dirty="0" smtClean="0"/>
              <a:t>an additional layer of security by concealing information within digital images, making it nearly undetectable.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 smtClean="0"/>
              <a:t>, existing techniques may suffer from low capacity, poor image quality, or vulnerability to attacks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project aims to develop an efficient and secure image </a:t>
            </a:r>
            <a:r>
              <a:rPr lang="en-US" dirty="0" err="1" smtClean="0"/>
              <a:t>steganography</a:t>
            </a:r>
            <a:r>
              <a:rPr lang="en-US" dirty="0" smtClean="0"/>
              <a:t> </a:t>
            </a:r>
            <a:r>
              <a:rPr lang="en-US" dirty="0" smtClean="0"/>
              <a:t> method </a:t>
            </a:r>
            <a:r>
              <a:rPr lang="en-US" dirty="0" smtClean="0"/>
              <a:t>that ensures high data concealment while maintaining image integrity and resistance to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 smtClean="0">
                <a:latin typeface="Arial Black" pitchFamily="34" charset="0"/>
              </a:rPr>
              <a:t>Libraries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err="1" smtClean="0"/>
              <a:t>OpenCV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OS</a:t>
            </a:r>
          </a:p>
          <a:p>
            <a:pPr marL="0" indent="0">
              <a:buNone/>
            </a:pPr>
            <a:r>
              <a:rPr lang="en-IN" dirty="0" smtClean="0"/>
              <a:t>String</a:t>
            </a:r>
          </a:p>
          <a:p>
            <a:pPr marL="0" indent="0">
              <a:buNone/>
            </a:pPr>
            <a:r>
              <a:rPr lang="en-IN" b="1" dirty="0" smtClean="0">
                <a:latin typeface="Arial Black" pitchFamily="34" charset="0"/>
              </a:rPr>
              <a:t>Platforms:</a:t>
            </a:r>
          </a:p>
          <a:p>
            <a:pPr marL="0" indent="0">
              <a:buNone/>
            </a:pPr>
            <a:r>
              <a:rPr lang="en-IN" dirty="0" smtClean="0"/>
              <a:t>IDLE</a:t>
            </a:r>
          </a:p>
          <a:p>
            <a:pPr marL="0" indent="0">
              <a:buNone/>
            </a:pPr>
            <a:r>
              <a:rPr lang="en-IN" dirty="0" smtClean="0"/>
              <a:t>Python 3.12</a:t>
            </a:r>
          </a:p>
          <a:p>
            <a:pPr marL="0" indent="0">
              <a:buNone/>
            </a:pPr>
            <a:r>
              <a:rPr lang="en-IN" dirty="0" smtClean="0"/>
              <a:t>Windows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Advanced Security</a:t>
            </a:r>
            <a:r>
              <a:rPr lang="en-US" sz="1800" dirty="0" smtClean="0"/>
              <a:t> – It goes beyond simple LSB techniques by integrating encryption (like AES/RSA) before embedding data, ensuring double-layered protection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Adaptive </a:t>
            </a:r>
            <a:r>
              <a:rPr lang="en-US" sz="1800" b="1" dirty="0" smtClean="0"/>
              <a:t>Encoding</a:t>
            </a:r>
            <a:r>
              <a:rPr lang="en-US" sz="1800" dirty="0" smtClean="0"/>
              <a:t> – The algorithm dynamically selects image regions for embedding based on complexity, minimizing visual distortions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Efficient </a:t>
            </a:r>
            <a:r>
              <a:rPr lang="en-US" sz="1800" b="1" dirty="0" smtClean="0"/>
              <a:t>Storage</a:t>
            </a:r>
            <a:r>
              <a:rPr lang="en-US" sz="1800" dirty="0" smtClean="0"/>
              <a:t> – It optimizes data embedding capacity while maintaining image quality, making detection difficult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Cross-Platform </a:t>
            </a:r>
            <a:r>
              <a:rPr lang="en-US" sz="1800" b="1" dirty="0" smtClean="0"/>
              <a:t>Compatibility</a:t>
            </a:r>
            <a:r>
              <a:rPr lang="en-US" sz="1800" dirty="0" smtClean="0"/>
              <a:t> – Works on various OS platforms (Windows, Linux) using Python libraries like </a:t>
            </a:r>
            <a:r>
              <a:rPr lang="en-US" sz="1800" dirty="0" err="1" smtClean="0"/>
              <a:t>OpenCV</a:t>
            </a:r>
            <a:r>
              <a:rPr lang="en-US" sz="1800" dirty="0" smtClean="0"/>
              <a:t>, </a:t>
            </a:r>
            <a:r>
              <a:rPr lang="en-US" sz="1800" dirty="0" err="1" smtClean="0"/>
              <a:t>NumPy</a:t>
            </a:r>
            <a:r>
              <a:rPr lang="en-US" sz="1800" dirty="0" smtClean="0"/>
              <a:t>, and PIL for seamless processing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User-Friendly </a:t>
            </a:r>
            <a:r>
              <a:rPr lang="en-US" sz="1800" b="1" dirty="0" smtClean="0"/>
              <a:t>Interface</a:t>
            </a:r>
            <a:r>
              <a:rPr lang="en-US" sz="1800" dirty="0" smtClean="0"/>
              <a:t> – Can be extended to a GUI-based application for easy use without requiring deep technical knowledge.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Cybersecurity</a:t>
            </a:r>
            <a:r>
              <a:rPr lang="en-US" b="1" dirty="0" smtClean="0"/>
              <a:t> Professionals</a:t>
            </a:r>
            <a:r>
              <a:rPr lang="en-US" dirty="0" smtClean="0"/>
              <a:t> – For securely transmitting sensitive data without raising suspicion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Journalists </a:t>
            </a:r>
            <a:r>
              <a:rPr lang="en-US" b="1" dirty="0" smtClean="0"/>
              <a:t>&amp; Activists</a:t>
            </a:r>
            <a:r>
              <a:rPr lang="en-US" dirty="0" smtClean="0"/>
              <a:t> – To secretly communicate in regions with strict censorship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Government </a:t>
            </a:r>
            <a:r>
              <a:rPr lang="en-US" b="1" dirty="0" smtClean="0"/>
              <a:t>&amp; Military</a:t>
            </a:r>
            <a:r>
              <a:rPr lang="en-US" dirty="0" smtClean="0"/>
              <a:t> – For covert communication and secure intelligence </a:t>
            </a:r>
            <a:r>
              <a:rPr lang="en-US" dirty="0" smtClean="0"/>
              <a:t> sharing.</a:t>
            </a:r>
          </a:p>
          <a:p>
            <a:r>
              <a:rPr lang="en-US" b="1" dirty="0" smtClean="0"/>
              <a:t>Corporate </a:t>
            </a:r>
            <a:r>
              <a:rPr lang="en-US" b="1" dirty="0" smtClean="0"/>
              <a:t>Users</a:t>
            </a:r>
            <a:r>
              <a:rPr lang="en-US" dirty="0" smtClean="0"/>
              <a:t> – To protect confidential business data from cyber threats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Individuals </a:t>
            </a:r>
            <a:r>
              <a:rPr lang="en-US" b="1" dirty="0" smtClean="0"/>
              <a:t>&amp; Privacy Enthusiasts</a:t>
            </a:r>
            <a:r>
              <a:rPr lang="en-US" dirty="0" smtClean="0"/>
              <a:t> – For personal secure messaging and data protection.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tegno o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8" y="1655071"/>
            <a:ext cx="5005717" cy="2492386"/>
          </a:xfrm>
        </p:spPr>
      </p:pic>
      <p:pic>
        <p:nvPicPr>
          <p:cNvPr id="5" name="Picture 4" descr="stegno o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876280"/>
            <a:ext cx="5210629" cy="2746451"/>
          </a:xfrm>
          <a:prstGeom prst="rect">
            <a:avLst/>
          </a:prstGeom>
        </p:spPr>
      </p:pic>
      <p:pic>
        <p:nvPicPr>
          <p:cNvPr id="6" name="Picture 5" descr="Screenshot 2025-02-24 1930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85" y="3300619"/>
            <a:ext cx="6749143" cy="35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 </a:t>
            </a:r>
            <a:r>
              <a:rPr lang="en-US" dirty="0" smtClean="0"/>
              <a:t>Secure Data Hiding in Image Using </a:t>
            </a:r>
            <a:r>
              <a:rPr lang="en-US" dirty="0" err="1" smtClean="0"/>
              <a:t>Steganography</a:t>
            </a:r>
            <a:r>
              <a:rPr lang="en-US" dirty="0" smtClean="0"/>
              <a:t>, successfully addresses the challenge of securely transmitting sensitive information by embedding data within images. By leveraging </a:t>
            </a:r>
            <a:r>
              <a:rPr lang="en-US" dirty="0" err="1" smtClean="0"/>
              <a:t>steganography</a:t>
            </a:r>
            <a:r>
              <a:rPr lang="en-US" dirty="0" smtClean="0"/>
              <a:t> techniques, we ensure that confidential data remains undetectable to unauthorized users while maintaining the original image's integrity. The implementation using Python and </a:t>
            </a:r>
            <a:r>
              <a:rPr lang="en-US" dirty="0" err="1" smtClean="0"/>
              <a:t>OpenCV</a:t>
            </a:r>
            <a:r>
              <a:rPr lang="en-US" dirty="0" smtClean="0"/>
              <a:t> provides an efficient and user-friendly solution for secure communication. This project can be widely used in </a:t>
            </a:r>
            <a:r>
              <a:rPr lang="en-US" dirty="0" err="1" smtClean="0"/>
              <a:t>cybersecurity</a:t>
            </a:r>
            <a:r>
              <a:rPr lang="en-US" dirty="0" smtClean="0"/>
              <a:t>, corporate security, journalism, and personal privacy, making it a reliable and practical approach to covert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https://github.com/yashasreeg1/steganography.git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507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 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37</cp:revision>
  <dcterms:created xsi:type="dcterms:W3CDTF">2021-05-26T16:50:10Z</dcterms:created>
  <dcterms:modified xsi:type="dcterms:W3CDTF">2025-02-24T14:31:09Z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