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D5931-ABDC-44C0-9DB3-ED3AA18AD60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7BBAD9-6C5C-43C0-A339-4E59C152BEF4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IN" dirty="0"/>
        </a:p>
      </dgm:t>
    </dgm:pt>
    <dgm:pt modelId="{52ABE5C8-3935-43AF-955E-471CA3012582}" type="parTrans" cxnId="{3850EC6E-86B6-48C5-86D2-9921358E066A}">
      <dgm:prSet/>
      <dgm:spPr/>
      <dgm:t>
        <a:bodyPr/>
        <a:lstStyle/>
        <a:p>
          <a:endParaRPr lang="en-IN"/>
        </a:p>
      </dgm:t>
    </dgm:pt>
    <dgm:pt modelId="{4C80FB72-A64D-4116-A844-A841814A0CF3}" type="sibTrans" cxnId="{3850EC6E-86B6-48C5-86D2-9921358E066A}">
      <dgm:prSet/>
      <dgm:spPr/>
      <dgm:t>
        <a:bodyPr/>
        <a:lstStyle/>
        <a:p>
          <a:endParaRPr lang="en-IN"/>
        </a:p>
      </dgm:t>
    </dgm:pt>
    <dgm:pt modelId="{046EBCE8-5CD6-4381-933E-913F26871477}" type="pres">
      <dgm:prSet presAssocID="{EB9D5931-ABDC-44C0-9DB3-ED3AA18AD606}" presName="diagram" presStyleCnt="0">
        <dgm:presLayoutVars>
          <dgm:dir/>
          <dgm:resizeHandles val="exact"/>
        </dgm:presLayoutVars>
      </dgm:prSet>
      <dgm:spPr/>
    </dgm:pt>
    <dgm:pt modelId="{7FA2F284-8DBA-4E5E-9232-41ED918E1C14}" type="pres">
      <dgm:prSet presAssocID="{727BBAD9-6C5C-43C0-A339-4E59C152BEF4}" presName="node" presStyleLbl="node1" presStyleIdx="0" presStyleCnt="1" custScaleX="20500" custScaleY="22867" custLinFactNeighborX="-3186" custLinFactNeighborY="-38450">
        <dgm:presLayoutVars>
          <dgm:bulletEnabled val="1"/>
        </dgm:presLayoutVars>
      </dgm:prSet>
      <dgm:spPr/>
    </dgm:pt>
  </dgm:ptLst>
  <dgm:cxnLst>
    <dgm:cxn modelId="{3850EC6E-86B6-48C5-86D2-9921358E066A}" srcId="{EB9D5931-ABDC-44C0-9DB3-ED3AA18AD606}" destId="{727BBAD9-6C5C-43C0-A339-4E59C152BEF4}" srcOrd="0" destOrd="0" parTransId="{52ABE5C8-3935-43AF-955E-471CA3012582}" sibTransId="{4C80FB72-A64D-4116-A844-A841814A0CF3}"/>
    <dgm:cxn modelId="{37F95FB8-D20C-4E71-A3DF-884073F54E71}" type="presOf" srcId="{727BBAD9-6C5C-43C0-A339-4E59C152BEF4}" destId="{7FA2F284-8DBA-4E5E-9232-41ED918E1C14}" srcOrd="0" destOrd="0" presId="urn:microsoft.com/office/officeart/2005/8/layout/default"/>
    <dgm:cxn modelId="{8F6EB4EB-24F1-45CC-9A07-EED87FBCA1FF}" type="presOf" srcId="{EB9D5931-ABDC-44C0-9DB3-ED3AA18AD606}" destId="{046EBCE8-5CD6-4381-933E-913F26871477}" srcOrd="0" destOrd="0" presId="urn:microsoft.com/office/officeart/2005/8/layout/default"/>
    <dgm:cxn modelId="{42B4CF66-4A36-4648-A7E7-5A2566C24BB4}" type="presParOf" srcId="{046EBCE8-5CD6-4381-933E-913F26871477}" destId="{7FA2F284-8DBA-4E5E-9232-41ED918E1C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2F284-8DBA-4E5E-9232-41ED918E1C14}">
      <dsp:nvSpPr>
        <dsp:cNvPr id="0" name=""/>
        <dsp:cNvSpPr/>
      </dsp:nvSpPr>
      <dsp:spPr>
        <a:xfrm>
          <a:off x="2971921" y="276614"/>
          <a:ext cx="1666239" cy="111517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100" kern="1200" dirty="0"/>
        </a:p>
      </dsp:txBody>
      <dsp:txXfrm>
        <a:off x="2971921" y="276614"/>
        <a:ext cx="1666239" cy="1115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56C9-6AFB-4C96-96F8-B08BAFA79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8730-CFB5-4C82-9859-AB52537E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EFD4-3A14-4D70-A50D-4D962A2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1746-2DF1-4EAF-83B1-A6DD0706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7F82-8CF5-4F60-A6C4-D997E1E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3194-2EB3-4A9E-8D0E-4CFDBCF1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74494-FD94-4487-9F62-E6155A30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634D-743E-4BAA-A020-FD8E241B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8FEB-A0FE-48A7-AB44-FF43630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AD03-FCCE-40CA-83FD-FE55360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59C5C-3793-46BD-8A88-48362566A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68652-7902-431B-A140-86518871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46FA-2CD6-4465-8981-9FD005DB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E051-6268-4468-A5F9-E67B8E03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D67A-CC13-44A1-98CF-A5A1ADD7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4CA7-C583-4492-9EB3-6E422BFC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8147-9C88-4858-858E-239ABFAD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CA0C-250E-4CF5-9442-2D7002BD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3725-648A-4B08-B314-EB8A05AD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8DE0-599B-49DB-9D18-59B28B44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5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7561-B8B4-4F67-8B43-A18E44F3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39BBF-3E82-48B8-8E69-2E8438BA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F087-709F-42B0-8C86-D231F87A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F889-0683-40EB-9D13-32F42B15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C1EC-19E1-43A7-A7B9-E174EB9F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8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073A-76FE-405A-B046-681622B5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27F3-5364-4DD2-9A80-CEA2DC205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AD6F8-D82C-4983-B6E4-C7C7868E9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6583-AEBA-4728-8BB5-569C4657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5A6D6-0B8B-4A04-8A8E-2F31F9E5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CABA-8189-4E6A-8289-EF60E9FF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8FE3-615A-4D70-8D8F-31557FAC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779E-76D9-40AF-ACAF-7F6EB777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255B9-2D10-4004-BCFA-B9D6B46A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29F5E-DCD7-4482-9C5C-81231E5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04905-4CB1-441E-98BB-23A72385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CB8E0-2910-4857-B412-FB6DC9D1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36E32-0AAA-470C-83B6-A446E34C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2C345-CC7F-43D7-B293-4D1E9775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9305-0F64-4EB7-8883-BD469C29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CFCE9-0D4F-42B3-9388-6D8689E4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344B8-E727-493E-B554-D646B3F2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660FB-5ECF-4717-9738-D6279771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6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A8C87-B5F5-416B-8718-ACAC0E08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4F910-3599-46BE-A4A4-E99A9461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E6E6-3978-4D20-8D6D-8A40AE95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4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31C-4CE8-40CC-8599-8095E2B6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D02E-A1FD-431B-B55B-B44366EF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D7C74-D251-450E-A485-0F0CA75A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3BD1-4B31-4E81-B149-6965BD0B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B1392-2F5B-4345-AF71-D9EB879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BA47B-B280-45B4-993B-95801C8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768-3DEE-43C9-B8BA-87B5A8D2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CE962-78C1-4E87-9E67-1800815BA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2D995-1857-4EA3-832D-4998D3A38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1D50-32EA-49BA-8B7F-84AC8363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C3D4-DCD8-46BA-811E-52F7E95C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BA5E-56BF-4CA7-884D-DA8BD5F6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9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060F7-4EE4-4FA1-A86D-13A9AFD1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EDD8-3E88-4415-AB23-5039ACC7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A8AC-6E3C-4D94-9203-B4C60526B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1EDF-7968-4B66-BEDF-4F481D054653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21D1-CA2E-4C5F-A93C-07BF318C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E64C-FA89-47DB-BE70-BFDB2396A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95C7-10A4-455B-B91C-5B7111BAF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en.wikipedia.org/wiki/File:Computer.svg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D5F257-3387-4E4B-90D1-97BB3AA950B6}"/>
              </a:ext>
            </a:extLst>
          </p:cNvPr>
          <p:cNvGrpSpPr/>
          <p:nvPr/>
        </p:nvGrpSpPr>
        <p:grpSpPr>
          <a:xfrm>
            <a:off x="8478434" y="3681633"/>
            <a:ext cx="2925365" cy="432000"/>
            <a:chOff x="6058360" y="4628546"/>
            <a:chExt cx="2925365" cy="43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BF831C-075B-4645-BFB1-5D2150DC2144}"/>
                </a:ext>
              </a:extLst>
            </p:cNvPr>
            <p:cNvSpPr/>
            <p:nvPr/>
          </p:nvSpPr>
          <p:spPr>
            <a:xfrm>
              <a:off x="6058360" y="4628546"/>
              <a:ext cx="2925365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247CB-4F1F-417D-AD85-48DF330ABDEB}"/>
                </a:ext>
              </a:extLst>
            </p:cNvPr>
            <p:cNvSpPr txBox="1"/>
            <p:nvPr/>
          </p:nvSpPr>
          <p:spPr>
            <a:xfrm>
              <a:off x="6058360" y="4628546"/>
              <a:ext cx="2925365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 err="1"/>
                <a:t>MoPS_lua.c</a:t>
              </a:r>
              <a:endParaRPr lang="en-IN" sz="15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508E12A-F876-466F-8BF8-BD6660097543}"/>
              </a:ext>
            </a:extLst>
          </p:cNvPr>
          <p:cNvGrpSpPr/>
          <p:nvPr/>
        </p:nvGrpSpPr>
        <p:grpSpPr>
          <a:xfrm>
            <a:off x="8478434" y="2797470"/>
            <a:ext cx="2925365" cy="905850"/>
            <a:chOff x="6058331" y="3159011"/>
            <a:chExt cx="2925365" cy="9058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B0A576-30B1-4CE9-832E-E913CE18FDFD}"/>
                </a:ext>
              </a:extLst>
            </p:cNvPr>
            <p:cNvSpPr/>
            <p:nvPr/>
          </p:nvSpPr>
          <p:spPr>
            <a:xfrm>
              <a:off x="6058331" y="3159011"/>
              <a:ext cx="2925365" cy="90585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8DCADB-ACD0-41BA-B0BE-0C33AA4C8E09}"/>
                </a:ext>
              </a:extLst>
            </p:cNvPr>
            <p:cNvSpPr txBox="1"/>
            <p:nvPr/>
          </p:nvSpPr>
          <p:spPr>
            <a:xfrm>
              <a:off x="6058331" y="3159011"/>
              <a:ext cx="2925365" cy="905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500" kern="1200" dirty="0" err="1"/>
                <a:t>lua_pushnumber</a:t>
              </a:r>
              <a:r>
                <a:rPr lang="en-IN" sz="1500" kern="1200" dirty="0"/>
                <a:t>()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500" kern="1200" dirty="0" err="1"/>
                <a:t>lua_checknumber</a:t>
              </a:r>
              <a:r>
                <a:rPr lang="en-IN" sz="1500" kern="1200" dirty="0"/>
                <a:t>()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45B57-DF88-4C81-8C4B-F6C5DD6749E1}"/>
              </a:ext>
            </a:extLst>
          </p:cNvPr>
          <p:cNvGrpSpPr/>
          <p:nvPr/>
        </p:nvGrpSpPr>
        <p:grpSpPr>
          <a:xfrm>
            <a:off x="4414964" y="3722635"/>
            <a:ext cx="2925365" cy="432000"/>
            <a:chOff x="2332088" y="4251130"/>
            <a:chExt cx="2925365" cy="43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DC34A1-1556-46C3-9890-8AD5A51D45CF}"/>
                </a:ext>
              </a:extLst>
            </p:cNvPr>
            <p:cNvSpPr/>
            <p:nvPr/>
          </p:nvSpPr>
          <p:spPr>
            <a:xfrm>
              <a:off x="2332088" y="4251130"/>
              <a:ext cx="2925365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A15C8B-F89E-4DA3-8DE2-5C85EFEBD8E6}"/>
                </a:ext>
              </a:extLst>
            </p:cNvPr>
            <p:cNvSpPr txBox="1"/>
            <p:nvPr/>
          </p:nvSpPr>
          <p:spPr>
            <a:xfrm>
              <a:off x="2332088" y="4251130"/>
              <a:ext cx="2925365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 err="1"/>
                <a:t>MoPS_test.c</a:t>
              </a:r>
              <a:endParaRPr lang="en-IN" sz="15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B1F84-5812-4235-A53A-119749A106B1}"/>
              </a:ext>
            </a:extLst>
          </p:cNvPr>
          <p:cNvGrpSpPr/>
          <p:nvPr/>
        </p:nvGrpSpPr>
        <p:grpSpPr>
          <a:xfrm>
            <a:off x="4414964" y="2813922"/>
            <a:ext cx="2925365" cy="905850"/>
            <a:chOff x="2728329" y="2752555"/>
            <a:chExt cx="2925365" cy="9058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C991B3-B3A8-4056-8B4D-798D4F075AF7}"/>
                </a:ext>
              </a:extLst>
            </p:cNvPr>
            <p:cNvSpPr/>
            <p:nvPr/>
          </p:nvSpPr>
          <p:spPr>
            <a:xfrm>
              <a:off x="2728329" y="2752555"/>
              <a:ext cx="2925365" cy="90585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54A1A0-7D9B-4264-B873-10B1DE954A05}"/>
                </a:ext>
              </a:extLst>
            </p:cNvPr>
            <p:cNvSpPr txBox="1"/>
            <p:nvPr/>
          </p:nvSpPr>
          <p:spPr>
            <a:xfrm>
              <a:off x="2728329" y="2752555"/>
              <a:ext cx="2925365" cy="905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500" kern="1200" dirty="0" err="1"/>
                <a:t>MoPS_cmd_handler_BOARDID</a:t>
              </a:r>
              <a:r>
                <a:rPr lang="en-IN" sz="1500" kern="1200" dirty="0"/>
                <a:t>()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D8072-8106-48FF-8CE0-8EB7D93A2B86}"/>
              </a:ext>
            </a:extLst>
          </p:cNvPr>
          <p:cNvGrpSpPr/>
          <p:nvPr/>
        </p:nvGrpSpPr>
        <p:grpSpPr>
          <a:xfrm>
            <a:off x="8460920" y="5354673"/>
            <a:ext cx="2925365" cy="432000"/>
            <a:chOff x="2273405" y="5907832"/>
            <a:chExt cx="2925365" cy="43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E2A118-BFA0-4262-BBBB-21552D71FD6C}"/>
                </a:ext>
              </a:extLst>
            </p:cNvPr>
            <p:cNvSpPr/>
            <p:nvPr/>
          </p:nvSpPr>
          <p:spPr>
            <a:xfrm>
              <a:off x="2273405" y="5907832"/>
              <a:ext cx="2925365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13B0B-78D3-44D2-9EC3-0D100482361C}"/>
                </a:ext>
              </a:extLst>
            </p:cNvPr>
            <p:cNvSpPr txBox="1"/>
            <p:nvPr/>
          </p:nvSpPr>
          <p:spPr>
            <a:xfrm>
              <a:off x="2273405" y="5907832"/>
              <a:ext cx="2925365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 err="1"/>
                <a:t>rpn.c</a:t>
              </a:r>
              <a:endParaRPr lang="en-IN" sz="15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30D393-8571-430E-B372-80262E796500}"/>
              </a:ext>
            </a:extLst>
          </p:cNvPr>
          <p:cNvGrpSpPr/>
          <p:nvPr/>
        </p:nvGrpSpPr>
        <p:grpSpPr>
          <a:xfrm>
            <a:off x="8460920" y="4422822"/>
            <a:ext cx="2925365" cy="905850"/>
            <a:chOff x="2367631" y="4992493"/>
            <a:chExt cx="2925365" cy="9058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169C3F-2736-4B21-B697-D235D89C9435}"/>
                </a:ext>
              </a:extLst>
            </p:cNvPr>
            <p:cNvSpPr/>
            <p:nvPr/>
          </p:nvSpPr>
          <p:spPr>
            <a:xfrm>
              <a:off x="2367631" y="4992493"/>
              <a:ext cx="2925365" cy="90585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99DD0-4A70-4845-A115-3A8FAEAEE1BF}"/>
                </a:ext>
              </a:extLst>
            </p:cNvPr>
            <p:cNvSpPr txBox="1"/>
            <p:nvPr/>
          </p:nvSpPr>
          <p:spPr>
            <a:xfrm>
              <a:off x="2367631" y="4992493"/>
              <a:ext cx="2925365" cy="905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500" kern="1200" dirty="0" err="1"/>
                <a:t>rpn_get_type</a:t>
              </a:r>
              <a:r>
                <a:rPr lang="en-IN" sz="1500" kern="1200" dirty="0"/>
                <a:t>()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500" kern="1200" dirty="0" err="1"/>
                <a:t>rpn_eval</a:t>
              </a:r>
              <a:r>
                <a:rPr lang="en-IN" sz="1500" kern="1200" dirty="0"/>
                <a:t>()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500" kern="1200" dirty="0" err="1"/>
                <a:t>rpn_calc</a:t>
              </a:r>
              <a:r>
                <a:rPr lang="en-IN" sz="1500" kern="1200" dirty="0"/>
                <a:t>()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7EAAB-3569-4157-96A0-87136EC58883}"/>
              </a:ext>
            </a:extLst>
          </p:cNvPr>
          <p:cNvGrpSpPr/>
          <p:nvPr/>
        </p:nvGrpSpPr>
        <p:grpSpPr>
          <a:xfrm>
            <a:off x="4435284" y="5348235"/>
            <a:ext cx="2925365" cy="432000"/>
            <a:chOff x="2332088" y="4251130"/>
            <a:chExt cx="2925365" cy="432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0102A0-BB80-4442-9C61-2B0DEB014A8A}"/>
                </a:ext>
              </a:extLst>
            </p:cNvPr>
            <p:cNvSpPr/>
            <p:nvPr/>
          </p:nvSpPr>
          <p:spPr>
            <a:xfrm>
              <a:off x="2332088" y="4251130"/>
              <a:ext cx="2925365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4D3166-B134-4FA4-8A56-D0FBCE17F262}"/>
                </a:ext>
              </a:extLst>
            </p:cNvPr>
            <p:cNvSpPr txBox="1"/>
            <p:nvPr/>
          </p:nvSpPr>
          <p:spPr>
            <a:xfrm>
              <a:off x="2332088" y="4251130"/>
              <a:ext cx="2925365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 err="1"/>
                <a:t>MoPS_ai.c</a:t>
              </a:r>
              <a:endParaRPr lang="en-IN" sz="15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252AC0-A910-43CC-A576-8E1A5CBEDC68}"/>
              </a:ext>
            </a:extLst>
          </p:cNvPr>
          <p:cNvGrpSpPr/>
          <p:nvPr/>
        </p:nvGrpSpPr>
        <p:grpSpPr>
          <a:xfrm>
            <a:off x="4435284" y="4439522"/>
            <a:ext cx="2925365" cy="905850"/>
            <a:chOff x="2728329" y="2752555"/>
            <a:chExt cx="2925365" cy="9058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F47F2E-093C-4AF4-A891-936777AAFCAE}"/>
                </a:ext>
              </a:extLst>
            </p:cNvPr>
            <p:cNvSpPr/>
            <p:nvPr/>
          </p:nvSpPr>
          <p:spPr>
            <a:xfrm>
              <a:off x="2728329" y="2752555"/>
              <a:ext cx="2925365" cy="90585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88C605-2A6A-431F-B72C-CB3BC07E42BC}"/>
                </a:ext>
              </a:extLst>
            </p:cNvPr>
            <p:cNvSpPr txBox="1"/>
            <p:nvPr/>
          </p:nvSpPr>
          <p:spPr>
            <a:xfrm>
              <a:off x="2728329" y="2752555"/>
              <a:ext cx="2925365" cy="905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500" kern="1200" dirty="0" err="1"/>
                <a:t>ai_read_scaled</a:t>
              </a:r>
              <a:r>
                <a:rPr lang="en-IN" sz="1500" kern="1200" dirty="0"/>
                <a:t>()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6A08D3D-D077-4339-B8C1-B2956CFEC715}"/>
              </a:ext>
            </a:extLst>
          </p:cNvPr>
          <p:cNvCxnSpPr>
            <a:stCxn id="19" idx="1"/>
            <a:endCxn id="27" idx="3"/>
          </p:cNvCxnSpPr>
          <p:nvPr/>
        </p:nvCxnSpPr>
        <p:spPr>
          <a:xfrm rot="10800000" flipV="1">
            <a:off x="7360650" y="3250395"/>
            <a:ext cx="1117785" cy="164205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7FB1568-3579-42FB-A3EE-A5FD4C115772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7360650" y="4875746"/>
            <a:ext cx="1100271" cy="326173"/>
          </a:xfrm>
          <a:prstGeom prst="bentConnector3">
            <a:avLst>
              <a:gd name="adj1" fmla="val 426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2DA0511-5CBE-4994-8B87-ACF13742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8880" y="1804638"/>
            <a:ext cx="1084644" cy="10846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2D0DFF1-4947-4E36-8236-CA7BA33FB167}"/>
              </a:ext>
            </a:extLst>
          </p:cNvPr>
          <p:cNvSpPr txBox="1"/>
          <p:nvPr/>
        </p:nvSpPr>
        <p:spPr>
          <a:xfrm>
            <a:off x="1431694" y="2897515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931D37-186C-4AC1-81CD-91D3F40E7E8F}"/>
              </a:ext>
            </a:extLst>
          </p:cNvPr>
          <p:cNvSpPr/>
          <p:nvPr/>
        </p:nvSpPr>
        <p:spPr>
          <a:xfrm>
            <a:off x="3931920" y="589280"/>
            <a:ext cx="7782560" cy="5852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EDEE4C8-0323-4181-AAAD-1F9B05DA7618}"/>
              </a:ext>
            </a:extLst>
          </p:cNvPr>
          <p:cNvCxnSpPr>
            <a:cxnSpLocks/>
          </p:cNvCxnSpPr>
          <p:nvPr/>
        </p:nvCxnSpPr>
        <p:spPr>
          <a:xfrm>
            <a:off x="2283524" y="2346960"/>
            <a:ext cx="3812476" cy="450510"/>
          </a:xfrm>
          <a:prstGeom prst="bentConnector3">
            <a:avLst>
              <a:gd name="adj1" fmla="val 998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2B970CC-F343-4815-82B9-7560AD67600A}"/>
              </a:ext>
            </a:extLst>
          </p:cNvPr>
          <p:cNvSpPr txBox="1"/>
          <p:nvPr/>
        </p:nvSpPr>
        <p:spPr>
          <a:xfrm>
            <a:off x="2906086" y="1977628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payload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6B3F2-6390-49CF-BAB2-F0B5BAC93ABE}"/>
              </a:ext>
            </a:extLst>
          </p:cNvPr>
          <p:cNvSpPr txBox="1"/>
          <p:nvPr/>
        </p:nvSpPr>
        <p:spPr>
          <a:xfrm>
            <a:off x="7360649" y="611386"/>
            <a:ext cx="140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MicroMoPS</a:t>
            </a:r>
            <a:endParaRPr lang="en-IN" sz="2000" dirty="0"/>
          </a:p>
        </p:txBody>
      </p: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1855B6FC-387D-4F12-A326-A76169D1E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3516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41B5FDA-C1D7-4620-AEB7-CCEF4FD78A5A}"/>
              </a:ext>
            </a:extLst>
          </p:cNvPr>
          <p:cNvSpPr txBox="1"/>
          <p:nvPr/>
        </p:nvSpPr>
        <p:spPr>
          <a:xfrm>
            <a:off x="5080000" y="107164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MoPS_Scaling</a:t>
            </a:r>
            <a:r>
              <a:rPr lang="en-IN" sz="1400" dirty="0"/>
              <a:t>[] =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F03AF8-6771-4514-9159-AA8F57C1D57A}"/>
              </a:ext>
            </a:extLst>
          </p:cNvPr>
          <p:cNvSpPr txBox="1"/>
          <p:nvPr/>
        </p:nvSpPr>
        <p:spPr>
          <a:xfrm>
            <a:off x="5151206" y="1327934"/>
            <a:ext cx="149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.name, .</a:t>
            </a:r>
            <a:r>
              <a:rPr lang="en-IN" sz="1600" dirty="0" err="1"/>
              <a:t>func</a:t>
            </a:r>
            <a:r>
              <a:rPr lang="en-IN" sz="1600" dirty="0"/>
              <a:t>, .scale, .offset</a:t>
            </a:r>
          </a:p>
        </p:txBody>
      </p:sp>
    </p:spTree>
    <p:extLst>
      <p:ext uri="{BB962C8B-B14F-4D97-AF65-F5344CB8AC3E}">
        <p14:creationId xmlns:p14="http://schemas.microsoft.com/office/powerpoint/2010/main" val="41690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 Udupa</dc:creator>
  <cp:lastModifiedBy>Yashas Udupa</cp:lastModifiedBy>
  <cp:revision>14</cp:revision>
  <dcterms:created xsi:type="dcterms:W3CDTF">2020-07-22T06:09:39Z</dcterms:created>
  <dcterms:modified xsi:type="dcterms:W3CDTF">2020-07-22T10:19:41Z</dcterms:modified>
</cp:coreProperties>
</file>