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8" r:id="rId5"/>
    <p:sldId id="258" r:id="rId6"/>
    <p:sldId id="259" r:id="rId7"/>
    <p:sldId id="265" r:id="rId8"/>
    <p:sldId id="261" r:id="rId9"/>
    <p:sldId id="262" r:id="rId10"/>
    <p:sldId id="266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988" y="1442910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WIP – Birthday Paradox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32" y="4286032"/>
            <a:ext cx="8825658" cy="861420"/>
          </a:xfrm>
        </p:spPr>
        <p:txBody>
          <a:bodyPr/>
          <a:lstStyle/>
          <a:p>
            <a:pPr algn="ctr"/>
            <a:r>
              <a:rPr lang="en-IN" b="1" dirty="0" smtClean="0"/>
              <a:t>Mentor </a:t>
            </a:r>
            <a:r>
              <a:rPr lang="en-IN" dirty="0" smtClean="0"/>
              <a:t>–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Sarthak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Saxena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b="1" dirty="0" smtClean="0"/>
              <a:t>Project by </a:t>
            </a:r>
            <a:r>
              <a:rPr lang="en-IN" dirty="0" smtClean="0"/>
              <a:t>–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yashasvi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Jain,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Vivek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Kumar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36" y="1014152"/>
            <a:ext cx="2171162" cy="217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6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408" y="2456795"/>
            <a:ext cx="10800523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After Grouping the values from output,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</a:rPr>
              <a:t>We are plotting them.</a:t>
            </a:r>
          </a:p>
          <a:p>
            <a:pPr algn="ctr"/>
            <a:r>
              <a:rPr lang="en-US" sz="4000" b="1" dirty="0" err="1" smtClean="0">
                <a:ln/>
                <a:solidFill>
                  <a:schemeClr val="accent3"/>
                </a:solidFill>
              </a:rPr>
              <a:t>Xname</a:t>
            </a:r>
            <a:r>
              <a:rPr lang="en-US" sz="4000" b="1" dirty="0">
                <a:ln/>
                <a:solidFill>
                  <a:schemeClr val="accent3"/>
                </a:solidFill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= Number in groups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</a:rPr>
              <a:t>Y1name = Diff. in Prob.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</a:rPr>
              <a:t>Y2name = Diff. in Percentage.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</a:rPr>
              <a:t> </a:t>
            </a:r>
            <a:br>
              <a:rPr lang="en-US" sz="4000" b="1" dirty="0" smtClean="0">
                <a:ln/>
                <a:solidFill>
                  <a:schemeClr val="accent3"/>
                </a:solidFill>
              </a:rPr>
            </a:b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355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56" y="600181"/>
            <a:ext cx="8761413" cy="706964"/>
          </a:xfrm>
        </p:spPr>
        <p:txBody>
          <a:bodyPr/>
          <a:lstStyle/>
          <a:p>
            <a:r>
              <a:rPr lang="en-IN" dirty="0" smtClean="0"/>
              <a:t>The Testing Code: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55" b="43179"/>
          <a:stretch/>
        </p:blipFill>
        <p:spPr>
          <a:xfrm>
            <a:off x="515154" y="1307145"/>
            <a:ext cx="11217500" cy="5114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314715">
            <a:off x="5898660" y="4577195"/>
            <a:ext cx="6035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Plotting the Result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721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405" y="602607"/>
            <a:ext cx="8761413" cy="706964"/>
          </a:xfrm>
        </p:spPr>
        <p:txBody>
          <a:bodyPr/>
          <a:lstStyle/>
          <a:p>
            <a:r>
              <a:rPr lang="en-IN" dirty="0" smtClean="0"/>
              <a:t>The Final Graph!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2"/>
          <a:stretch/>
        </p:blipFill>
        <p:spPr>
          <a:xfrm>
            <a:off x="477080" y="1309571"/>
            <a:ext cx="11224589" cy="53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0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09" y="2819400"/>
            <a:ext cx="6284246" cy="34912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9404" y="3469611"/>
            <a:ext cx="34638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The_End</a:t>
            </a:r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;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5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know about R Language briefly.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8793" y="2443625"/>
            <a:ext cx="10586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R Language is a project developed at Bell Laboratories and available for free under the GNU license. As a collection of software tools that work together, the R language is a software environment that accommodates a full user experience, from computational results from individual algorithms and code functions to interface technologies for display.</a:t>
            </a:r>
          </a:p>
        </p:txBody>
      </p:sp>
      <p:pic>
        <p:nvPicPr>
          <p:cNvPr id="1028" name="Picture 4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40" y="4419316"/>
            <a:ext cx="2823961" cy="219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5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Birthday Paradox Problem?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4803" y="2603500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 smtClean="0"/>
              <a:t>The probability of </a:t>
            </a:r>
            <a:r>
              <a:rPr lang="en-IN" sz="2400" b="1" dirty="0" smtClean="0"/>
              <a:t>birthday of a pair </a:t>
            </a:r>
            <a:r>
              <a:rPr lang="en-IN" sz="2400" dirty="0" smtClean="0"/>
              <a:t>reaches </a:t>
            </a:r>
            <a:r>
              <a:rPr lang="en-IN" sz="2400" b="1" dirty="0" smtClean="0"/>
              <a:t>99.9% </a:t>
            </a:r>
            <a:r>
              <a:rPr lang="en-IN" sz="2400" dirty="0" smtClean="0"/>
              <a:t>when taken in account the data of random </a:t>
            </a:r>
            <a:r>
              <a:rPr lang="en-IN" sz="2400" b="1" dirty="0" smtClean="0"/>
              <a:t>75 people </a:t>
            </a:r>
            <a:r>
              <a:rPr lang="en-IN" sz="2400" dirty="0" smtClean="0"/>
              <a:t>is termed as </a:t>
            </a:r>
            <a:r>
              <a:rPr lang="en-IN" sz="2400" b="1" dirty="0" smtClean="0"/>
              <a:t>Birthday Paradox </a:t>
            </a:r>
            <a:r>
              <a:rPr lang="en-IN" sz="2400" dirty="0" smtClean="0"/>
              <a:t>or Birthday Problem. 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However, the </a:t>
            </a:r>
            <a:r>
              <a:rPr lang="en-IN" sz="2400" b="1" dirty="0" smtClean="0"/>
              <a:t>probability</a:t>
            </a:r>
            <a:r>
              <a:rPr lang="en-IN" sz="2400" dirty="0" smtClean="0"/>
              <a:t> reaches </a:t>
            </a:r>
            <a:r>
              <a:rPr lang="en-IN" sz="2400" b="1" dirty="0" smtClean="0"/>
              <a:t>100% </a:t>
            </a:r>
            <a:r>
              <a:rPr lang="en-IN" sz="2400" dirty="0" smtClean="0"/>
              <a:t>when </a:t>
            </a:r>
            <a:r>
              <a:rPr lang="en-IN" sz="2400" b="1" dirty="0" smtClean="0"/>
              <a:t>367 people</a:t>
            </a:r>
            <a:r>
              <a:rPr lang="en-IN" sz="2400" dirty="0" smtClean="0"/>
              <a:t> are taken in account. As we only have 365 days in year, except leap years.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Exception: </a:t>
            </a:r>
            <a:r>
              <a:rPr lang="en-IN" sz="2400" dirty="0" smtClean="0"/>
              <a:t>Excluding the year which has Feb 29 as well.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870" y="973668"/>
            <a:ext cx="4881093" cy="70696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/>
              <a:t>For instance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4298" y="2742048"/>
            <a:ext cx="1107546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Among 44 American Presidents; 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Warren Harding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James Polk 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have same birth-date; 2</a:t>
            </a:r>
            <a:r>
              <a:rPr lang="en-US" sz="5400" b="1" cap="none" spc="0" baseline="30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Nov.</a:t>
            </a:r>
          </a:p>
        </p:txBody>
      </p:sp>
    </p:spTree>
    <p:extLst>
      <p:ext uri="{BB962C8B-B14F-4D97-AF65-F5344CB8AC3E}">
        <p14:creationId xmlns:p14="http://schemas.microsoft.com/office/powerpoint/2010/main" val="22705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91" y="664575"/>
            <a:ext cx="9470117" cy="706964"/>
          </a:xfrm>
        </p:spPr>
        <p:txBody>
          <a:bodyPr/>
          <a:lstStyle/>
          <a:p>
            <a:r>
              <a:rPr lang="en-IN" dirty="0" smtClean="0"/>
              <a:t>Sample Birthday Paradox Code</a:t>
            </a:r>
            <a:r>
              <a:rPr lang="en-IN" dirty="0" smtClean="0"/>
              <a:t>[Type-1</a:t>
            </a:r>
            <a:r>
              <a:rPr lang="en-IN" dirty="0" smtClean="0"/>
              <a:t>]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4" b="37426"/>
          <a:stretch/>
        </p:blipFill>
        <p:spPr>
          <a:xfrm>
            <a:off x="487491" y="1680632"/>
            <a:ext cx="11232283" cy="502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89578"/>
            <a:ext cx="8761413" cy="706964"/>
          </a:xfrm>
        </p:spPr>
        <p:txBody>
          <a:bodyPr/>
          <a:lstStyle/>
          <a:p>
            <a:pPr algn="ctr"/>
            <a:r>
              <a:rPr lang="en-IN" b="1" dirty="0" smtClean="0"/>
              <a:t>The Resulting Graph! </a:t>
            </a:r>
            <a:endParaRPr lang="en-IN" b="1" dirty="0"/>
          </a:p>
        </p:txBody>
      </p:sp>
      <p:pic>
        <p:nvPicPr>
          <p:cNvPr id="4" name="Picture 2" descr="https://upload.wikimedia.org/wikipedia/commons/thumb/e/e7/Birthday_Paradox.svg/300px-Birthday_Paradox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20" y="2298292"/>
            <a:ext cx="6546031" cy="42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4906" y="829442"/>
            <a:ext cx="4867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Code(Type-II)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7667" y="2606727"/>
            <a:ext cx="90875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next Code has used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Standard Birth Probability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from Internet.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dayprobs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94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59" y="484270"/>
            <a:ext cx="8761413" cy="706964"/>
          </a:xfrm>
        </p:spPr>
        <p:txBody>
          <a:bodyPr/>
          <a:lstStyle/>
          <a:p>
            <a:r>
              <a:rPr lang="en-IN" dirty="0" smtClean="0"/>
              <a:t>The Testing Code: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2" b="28679"/>
          <a:stretch/>
        </p:blipFill>
        <p:spPr>
          <a:xfrm>
            <a:off x="506459" y="1191234"/>
            <a:ext cx="10015580" cy="554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 rot="20500678">
            <a:off x="8601782" y="3914025"/>
            <a:ext cx="22349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Main 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62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Testing Code: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0" t="13311" r="44006" b="24105"/>
          <a:stretch/>
        </p:blipFill>
        <p:spPr>
          <a:xfrm>
            <a:off x="313275" y="1680632"/>
            <a:ext cx="9436032" cy="5061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9389002">
            <a:off x="5282010" y="3418096"/>
            <a:ext cx="6753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[Building of Groups]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757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223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WIP – Birthday Paradox </vt:lpstr>
      <vt:lpstr>Let’s know about R Language briefly. </vt:lpstr>
      <vt:lpstr>What is a Birthday Paradox Problem?</vt:lpstr>
      <vt:lpstr>For instance</vt:lpstr>
      <vt:lpstr>Sample Birthday Paradox Code[Type-1] :</vt:lpstr>
      <vt:lpstr>The Resulting Graph! </vt:lpstr>
      <vt:lpstr>PowerPoint Presentation</vt:lpstr>
      <vt:lpstr>The Testing Code:</vt:lpstr>
      <vt:lpstr>The Testing Code:</vt:lpstr>
      <vt:lpstr>PowerPoint Presentation</vt:lpstr>
      <vt:lpstr>The Testing Code: </vt:lpstr>
      <vt:lpstr>The Final Graph!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 – Birthday Paradox</dc:title>
  <dc:creator>Hp</dc:creator>
  <cp:lastModifiedBy>Hp</cp:lastModifiedBy>
  <cp:revision>20</cp:revision>
  <dcterms:created xsi:type="dcterms:W3CDTF">2017-02-03T12:22:43Z</dcterms:created>
  <dcterms:modified xsi:type="dcterms:W3CDTF">2017-02-13T14:19:04Z</dcterms:modified>
</cp:coreProperties>
</file>