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0"/>
  </p:notesMasterIdLst>
  <p:sldIdLst>
    <p:sldId id="259" r:id="rId2"/>
    <p:sldId id="264" r:id="rId3"/>
    <p:sldId id="261" r:id="rId4"/>
    <p:sldId id="262" r:id="rId5"/>
    <p:sldId id="263" r:id="rId6"/>
    <p:sldId id="265" r:id="rId7"/>
    <p:sldId id="266" r:id="rId8"/>
    <p:sldId id="267" r:id="rId9"/>
    <p:sldId id="260" r:id="rId10"/>
    <p:sldId id="275" r:id="rId11"/>
    <p:sldId id="268" r:id="rId12"/>
    <p:sldId id="269" r:id="rId13"/>
    <p:sldId id="271" r:id="rId14"/>
    <p:sldId id="272" r:id="rId15"/>
    <p:sldId id="276" r:id="rId16"/>
    <p:sldId id="273" r:id="rId17"/>
    <p:sldId id="27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91" d="100"/>
          <a:sy n="91" d="100"/>
        </p:scale>
        <p:origin x="322"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75DB0-4EA0-4080-A195-FB91DE5345A8}" type="datetimeFigureOut">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F164C-C56C-4FE3-A72F-6470A77F74A1}" type="slidenum">
              <a:rPr lang="en-IN" smtClean="0"/>
              <a:t>‹#›</a:t>
            </a:fld>
            <a:endParaRPr lang="en-IN"/>
          </a:p>
        </p:txBody>
      </p:sp>
    </p:spTree>
    <p:extLst>
      <p:ext uri="{BB962C8B-B14F-4D97-AF65-F5344CB8AC3E}">
        <p14:creationId xmlns:p14="http://schemas.microsoft.com/office/powerpoint/2010/main" val="327495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8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PIE-LICIOUS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650590"/>
            <a:ext cx="9440034" cy="1397951"/>
          </a:xfrm>
        </p:spPr>
        <p:txBody>
          <a:bodyPr>
            <a:normAutofit/>
          </a:bodyPr>
          <a:lstStyle/>
          <a:p>
            <a:r>
              <a:rPr lang="en-US" sz="4800" b="1" dirty="0">
                <a:effectLst>
                  <a:outerShdw blurRad="38100" dist="38100" dir="2700000" algn="tl">
                    <a:srgbClr val="000000">
                      <a:alpha val="43137"/>
                    </a:srgbClr>
                  </a:outerShdw>
                </a:effectLst>
              </a:rPr>
              <a:t>Bakery</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1224-B9EB-0545-F0AC-B113B7F31C61}"/>
              </a:ext>
            </a:extLst>
          </p:cNvPr>
          <p:cNvSpPr>
            <a:spLocks noGrp="1"/>
          </p:cNvSpPr>
          <p:nvPr>
            <p:ph type="title"/>
          </p:nvPr>
        </p:nvSpPr>
        <p:spPr>
          <a:xfrm>
            <a:off x="919118" y="584433"/>
            <a:ext cx="10353762" cy="1257300"/>
          </a:xfrm>
        </p:spPr>
        <p:txBody>
          <a:bodyPr/>
          <a:lstStyle/>
          <a:p>
            <a:r>
              <a:rPr lang="en-IN" dirty="0">
                <a:latin typeface="Courier New" panose="02070309020205020404" pitchFamily="49" charset="0"/>
                <a:cs typeface="Courier New" panose="02070309020205020404" pitchFamily="49" charset="0"/>
              </a:rPr>
              <a:t>Product list:</a:t>
            </a:r>
          </a:p>
        </p:txBody>
      </p:sp>
      <p:pic>
        <p:nvPicPr>
          <p:cNvPr id="5" name="Content Placeholder 4">
            <a:extLst>
              <a:ext uri="{FF2B5EF4-FFF2-40B4-BE49-F238E27FC236}">
                <a16:creationId xmlns:a16="http://schemas.microsoft.com/office/drawing/2014/main" id="{8E85004F-43E6-1322-4840-5FF82A68F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975" y="2059671"/>
            <a:ext cx="8012049" cy="4500519"/>
          </a:xfrm>
        </p:spPr>
      </p:pic>
    </p:spTree>
    <p:extLst>
      <p:ext uri="{BB962C8B-B14F-4D97-AF65-F5344CB8AC3E}">
        <p14:creationId xmlns:p14="http://schemas.microsoft.com/office/powerpoint/2010/main" val="44515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4B3E-69A7-5270-11F2-1E686171FB7F}"/>
              </a:ext>
            </a:extLst>
          </p:cNvPr>
          <p:cNvSpPr>
            <a:spLocks noGrp="1"/>
          </p:cNvSpPr>
          <p:nvPr>
            <p:ph type="title"/>
          </p:nvPr>
        </p:nvSpPr>
        <p:spPr>
          <a:xfrm>
            <a:off x="914356" y="438150"/>
            <a:ext cx="10353762" cy="1257300"/>
          </a:xfrm>
        </p:spPr>
        <p:txBody>
          <a:bodyPr/>
          <a:lstStyle/>
          <a:p>
            <a:r>
              <a:rPr lang="en-IN" dirty="0">
                <a:latin typeface="Courier New" panose="02070309020205020404" pitchFamily="49" charset="0"/>
                <a:cs typeface="Courier New" panose="02070309020205020404" pitchFamily="49" charset="0"/>
              </a:rPr>
              <a:t>Stock list:</a:t>
            </a:r>
          </a:p>
        </p:txBody>
      </p:sp>
      <p:pic>
        <p:nvPicPr>
          <p:cNvPr id="5" name="Content Placeholder 4">
            <a:extLst>
              <a:ext uri="{FF2B5EF4-FFF2-40B4-BE49-F238E27FC236}">
                <a16:creationId xmlns:a16="http://schemas.microsoft.com/office/drawing/2014/main" id="{0E5569B5-311C-D3C5-BCE7-AEA8B1038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230" y="1913163"/>
            <a:ext cx="8318783" cy="4672817"/>
          </a:xfrm>
        </p:spPr>
      </p:pic>
    </p:spTree>
    <p:extLst>
      <p:ext uri="{BB962C8B-B14F-4D97-AF65-F5344CB8AC3E}">
        <p14:creationId xmlns:p14="http://schemas.microsoft.com/office/powerpoint/2010/main" val="173741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D62A-50A8-9FA1-487C-52DE2D08747E}"/>
              </a:ext>
            </a:extLst>
          </p:cNvPr>
          <p:cNvSpPr>
            <a:spLocks noGrp="1"/>
          </p:cNvSpPr>
          <p:nvPr>
            <p:ph type="title"/>
          </p:nvPr>
        </p:nvSpPr>
        <p:spPr>
          <a:xfrm>
            <a:off x="914356" y="438150"/>
            <a:ext cx="10353762" cy="1257300"/>
          </a:xfrm>
        </p:spPr>
        <p:txBody>
          <a:bodyPr/>
          <a:lstStyle/>
          <a:p>
            <a:r>
              <a:rPr lang="en-IN" dirty="0">
                <a:latin typeface="Courier New" panose="02070309020205020404" pitchFamily="49" charset="0"/>
                <a:cs typeface="Courier New" panose="02070309020205020404" pitchFamily="49" charset="0"/>
              </a:rPr>
              <a:t>Sales report:</a:t>
            </a:r>
          </a:p>
        </p:txBody>
      </p:sp>
      <p:pic>
        <p:nvPicPr>
          <p:cNvPr id="5" name="Content Placeholder 4">
            <a:extLst>
              <a:ext uri="{FF2B5EF4-FFF2-40B4-BE49-F238E27FC236}">
                <a16:creationId xmlns:a16="http://schemas.microsoft.com/office/drawing/2014/main" id="{70154C2D-F7F4-4E64-16A5-8ED632B34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098" y="1896836"/>
            <a:ext cx="8279804" cy="4650922"/>
          </a:xfrm>
        </p:spPr>
      </p:pic>
    </p:spTree>
    <p:extLst>
      <p:ext uri="{BB962C8B-B14F-4D97-AF65-F5344CB8AC3E}">
        <p14:creationId xmlns:p14="http://schemas.microsoft.com/office/powerpoint/2010/main" val="185942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78B0-CDEA-D9A9-AD88-B72DF526A4DF}"/>
              </a:ext>
            </a:extLst>
          </p:cNvPr>
          <p:cNvSpPr>
            <a:spLocks noGrp="1"/>
          </p:cNvSpPr>
          <p:nvPr>
            <p:ph type="title"/>
          </p:nvPr>
        </p:nvSpPr>
        <p:spPr>
          <a:xfrm>
            <a:off x="919119" y="517321"/>
            <a:ext cx="10353762" cy="1257300"/>
          </a:xfrm>
        </p:spPr>
        <p:txBody>
          <a:bodyPr/>
          <a:lstStyle/>
          <a:p>
            <a:r>
              <a:rPr lang="en-IN" dirty="0">
                <a:latin typeface="Courier New" panose="02070309020205020404" pitchFamily="49" charset="0"/>
                <a:cs typeface="Courier New" panose="02070309020205020404" pitchFamily="49" charset="0"/>
              </a:rPr>
              <a:t>Product of sales:</a:t>
            </a:r>
          </a:p>
        </p:txBody>
      </p:sp>
      <p:pic>
        <p:nvPicPr>
          <p:cNvPr id="5" name="Content Placeholder 4">
            <a:extLst>
              <a:ext uri="{FF2B5EF4-FFF2-40B4-BE49-F238E27FC236}">
                <a16:creationId xmlns:a16="http://schemas.microsoft.com/office/drawing/2014/main" id="{1A4CE4E8-2088-AC28-EBF4-63E0AAC82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640" y="1975958"/>
            <a:ext cx="8375144" cy="4704476"/>
          </a:xfrm>
        </p:spPr>
      </p:pic>
    </p:spTree>
    <p:extLst>
      <p:ext uri="{BB962C8B-B14F-4D97-AF65-F5344CB8AC3E}">
        <p14:creationId xmlns:p14="http://schemas.microsoft.com/office/powerpoint/2010/main" val="82220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3ED4-0B11-D160-A54C-76EBA2EC4BD2}"/>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Maintenance:</a:t>
            </a:r>
          </a:p>
        </p:txBody>
      </p:sp>
      <p:pic>
        <p:nvPicPr>
          <p:cNvPr id="9" name="Content Placeholder 8">
            <a:extLst>
              <a:ext uri="{FF2B5EF4-FFF2-40B4-BE49-F238E27FC236}">
                <a16:creationId xmlns:a16="http://schemas.microsoft.com/office/drawing/2014/main" id="{BF51C969-17DB-2E63-23EE-12C24FB12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693" y="2093227"/>
            <a:ext cx="7743228" cy="4349517"/>
          </a:xfrm>
        </p:spPr>
      </p:pic>
    </p:spTree>
    <p:extLst>
      <p:ext uri="{BB962C8B-B14F-4D97-AF65-F5344CB8AC3E}">
        <p14:creationId xmlns:p14="http://schemas.microsoft.com/office/powerpoint/2010/main" val="259338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F694-EF01-3734-95AF-9E7CC942C5A2}"/>
              </a:ext>
            </a:extLst>
          </p:cNvPr>
          <p:cNvSpPr>
            <a:spLocks noGrp="1"/>
          </p:cNvSpPr>
          <p:nvPr>
            <p:ph type="title"/>
          </p:nvPr>
        </p:nvSpPr>
        <p:spPr>
          <a:xfrm>
            <a:off x="774142" y="450210"/>
            <a:ext cx="10353762" cy="1257300"/>
          </a:xfrm>
        </p:spPr>
        <p:txBody>
          <a:bodyPr/>
          <a:lstStyle/>
          <a:p>
            <a:r>
              <a:rPr lang="en-IN" dirty="0">
                <a:latin typeface="Courier New" panose="02070309020205020404" pitchFamily="49" charset="0"/>
                <a:cs typeface="Courier New" panose="02070309020205020404" pitchFamily="49" charset="0"/>
              </a:rPr>
              <a:t>User list:</a:t>
            </a:r>
          </a:p>
        </p:txBody>
      </p:sp>
      <p:pic>
        <p:nvPicPr>
          <p:cNvPr id="5" name="Content Placeholder 4">
            <a:extLst>
              <a:ext uri="{FF2B5EF4-FFF2-40B4-BE49-F238E27FC236}">
                <a16:creationId xmlns:a16="http://schemas.microsoft.com/office/drawing/2014/main" id="{FD8EA624-9A76-3FE0-62D7-CD3DC6F062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408" y="2344896"/>
            <a:ext cx="7743230" cy="4349518"/>
          </a:xfrm>
        </p:spPr>
      </p:pic>
    </p:spTree>
    <p:extLst>
      <p:ext uri="{BB962C8B-B14F-4D97-AF65-F5344CB8AC3E}">
        <p14:creationId xmlns:p14="http://schemas.microsoft.com/office/powerpoint/2010/main" val="393850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97D4-7A17-B245-2F93-35F23288AD03}"/>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Account:</a:t>
            </a:r>
          </a:p>
        </p:txBody>
      </p:sp>
      <p:pic>
        <p:nvPicPr>
          <p:cNvPr id="5" name="Content Placeholder 4">
            <a:extLst>
              <a:ext uri="{FF2B5EF4-FFF2-40B4-BE49-F238E27FC236}">
                <a16:creationId xmlns:a16="http://schemas.microsoft.com/office/drawing/2014/main" id="{FE25ABE5-F659-A905-7663-2DE00DCCF6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189" y="2126783"/>
            <a:ext cx="7653621" cy="4299183"/>
          </a:xfrm>
        </p:spPr>
      </p:pic>
    </p:spTree>
    <p:extLst>
      <p:ext uri="{BB962C8B-B14F-4D97-AF65-F5344CB8AC3E}">
        <p14:creationId xmlns:p14="http://schemas.microsoft.com/office/powerpoint/2010/main" val="345948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ADF2-EE08-5BCD-4522-A7EF2CBAA263}"/>
              </a:ext>
            </a:extLst>
          </p:cNvPr>
          <p:cNvSpPr>
            <a:spLocks noGrp="1"/>
          </p:cNvSpPr>
          <p:nvPr>
            <p:ph type="title"/>
          </p:nvPr>
        </p:nvSpPr>
        <p:spPr>
          <a:xfrm>
            <a:off x="919119" y="517321"/>
            <a:ext cx="10353762" cy="1257300"/>
          </a:xfrm>
        </p:spPr>
        <p:txBody>
          <a:bodyPr/>
          <a:lstStyle/>
          <a:p>
            <a:r>
              <a:rPr lang="en-IN"/>
              <a:t>Logout:</a:t>
            </a:r>
            <a:endParaRPr lang="en-IN" dirty="0"/>
          </a:p>
        </p:txBody>
      </p:sp>
      <p:pic>
        <p:nvPicPr>
          <p:cNvPr id="5" name="Content Placeholder 4">
            <a:extLst>
              <a:ext uri="{FF2B5EF4-FFF2-40B4-BE49-F238E27FC236}">
                <a16:creationId xmlns:a16="http://schemas.microsoft.com/office/drawing/2014/main" id="{311821A6-5116-C96C-4085-62C9B8B24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866" y="2348918"/>
            <a:ext cx="7367688" cy="4138569"/>
          </a:xfrm>
        </p:spPr>
      </p:pic>
    </p:spTree>
    <p:extLst>
      <p:ext uri="{BB962C8B-B14F-4D97-AF65-F5344CB8AC3E}">
        <p14:creationId xmlns:p14="http://schemas.microsoft.com/office/powerpoint/2010/main" val="3006785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46DD-70EF-9893-1034-537E8621A991}"/>
              </a:ext>
            </a:extLst>
          </p:cNvPr>
          <p:cNvSpPr>
            <a:spLocks noGrp="1"/>
          </p:cNvSpPr>
          <p:nvPr>
            <p:ph type="title"/>
          </p:nvPr>
        </p:nvSpPr>
        <p:spPr>
          <a:xfrm>
            <a:off x="913795" y="1574334"/>
            <a:ext cx="10353762" cy="1257300"/>
          </a:xfrm>
        </p:spPr>
        <p:txBody>
          <a:bodyPr>
            <a:normAutofit/>
          </a:bodyPr>
          <a:lstStyle/>
          <a:p>
            <a:r>
              <a:rPr lang="en-IN" sz="5400" dirty="0">
                <a:latin typeface="Courier New" panose="02070309020205020404" pitchFamily="49" charset="0"/>
                <a:cs typeface="Courier New" panose="02070309020205020404" pitchFamily="49" charset="0"/>
              </a:rPr>
              <a:t>THANK YOU!!</a:t>
            </a:r>
          </a:p>
        </p:txBody>
      </p:sp>
      <p:sp>
        <p:nvSpPr>
          <p:cNvPr id="3" name="Content Placeholder 2">
            <a:extLst>
              <a:ext uri="{FF2B5EF4-FFF2-40B4-BE49-F238E27FC236}">
                <a16:creationId xmlns:a16="http://schemas.microsoft.com/office/drawing/2014/main" id="{F9874C08-DC6F-1C96-71BB-26CFB0C69D58}"/>
              </a:ext>
            </a:extLst>
          </p:cNvPr>
          <p:cNvSpPr>
            <a:spLocks noGrp="1"/>
          </p:cNvSpPr>
          <p:nvPr>
            <p:ph idx="1"/>
          </p:nvPr>
        </p:nvSpPr>
        <p:spPr>
          <a:xfrm>
            <a:off x="913795" y="3816991"/>
            <a:ext cx="10353762" cy="1974208"/>
          </a:xfrm>
        </p:spPr>
        <p:txBody>
          <a:bodyPr>
            <a:normAutofit fontScale="85000" lnSpcReduction="20000"/>
          </a:bodyPr>
          <a:lstStyle/>
          <a:p>
            <a:pPr marL="36900" indent="0">
              <a:buNone/>
            </a:pPr>
            <a:r>
              <a:rPr lang="en-IN" sz="2800" dirty="0">
                <a:latin typeface="Courier New" panose="02070309020205020404" pitchFamily="49" charset="0"/>
                <a:cs typeface="Courier New" panose="02070309020205020404" pitchFamily="49" charset="0"/>
              </a:rPr>
              <a:t>Presented by-</a:t>
            </a:r>
          </a:p>
          <a:p>
            <a:pPr marL="36900" indent="0">
              <a:buNone/>
            </a:pPr>
            <a:r>
              <a:rPr lang="en-IN" sz="2800" dirty="0" err="1">
                <a:latin typeface="Courier New" panose="02070309020205020404" pitchFamily="49" charset="0"/>
                <a:cs typeface="Courier New" panose="02070309020205020404" pitchFamily="49" charset="0"/>
              </a:rPr>
              <a:t>Yashasvi</a:t>
            </a:r>
            <a:r>
              <a:rPr lang="en-IN" sz="2800" dirty="0">
                <a:latin typeface="Courier New" panose="02070309020205020404" pitchFamily="49" charset="0"/>
                <a:cs typeface="Courier New" panose="02070309020205020404" pitchFamily="49" charset="0"/>
              </a:rPr>
              <a:t> Gautam</a:t>
            </a:r>
          </a:p>
          <a:p>
            <a:pPr marL="36900" indent="0">
              <a:buNone/>
            </a:pPr>
            <a:r>
              <a:rPr lang="en-IN" sz="2800" dirty="0" err="1">
                <a:latin typeface="Courier New" panose="02070309020205020404" pitchFamily="49" charset="0"/>
                <a:cs typeface="Courier New" panose="02070309020205020404" pitchFamily="49" charset="0"/>
              </a:rPr>
              <a:t>Sejal</a:t>
            </a:r>
            <a:r>
              <a:rPr lang="en-IN" sz="2800" dirty="0">
                <a:latin typeface="Courier New" panose="02070309020205020404" pitchFamily="49" charset="0"/>
                <a:cs typeface="Courier New" panose="02070309020205020404" pitchFamily="49" charset="0"/>
              </a:rPr>
              <a:t> Bansal</a:t>
            </a:r>
          </a:p>
          <a:p>
            <a:pPr marL="36900" indent="0">
              <a:buNone/>
            </a:pPr>
            <a:r>
              <a:rPr lang="en-IN" sz="2800" dirty="0" err="1">
                <a:latin typeface="Courier New" panose="02070309020205020404" pitchFamily="49" charset="0"/>
                <a:cs typeface="Courier New" panose="02070309020205020404" pitchFamily="49" charset="0"/>
              </a:rPr>
              <a:t>Sanchita</a:t>
            </a:r>
            <a:r>
              <a:rPr lang="en-IN" sz="2800" dirty="0">
                <a:latin typeface="Courier New" panose="02070309020205020404" pitchFamily="49" charset="0"/>
                <a:cs typeface="Courier New" panose="02070309020205020404" pitchFamily="49" charset="0"/>
              </a:rPr>
              <a:t> Srivastava</a:t>
            </a:r>
          </a:p>
        </p:txBody>
      </p:sp>
    </p:spTree>
    <p:extLst>
      <p:ext uri="{BB962C8B-B14F-4D97-AF65-F5344CB8AC3E}">
        <p14:creationId xmlns:p14="http://schemas.microsoft.com/office/powerpoint/2010/main" val="297686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6577-7EF4-06AE-AC71-8F803CFA8D1F}"/>
              </a:ext>
            </a:extLst>
          </p:cNvPr>
          <p:cNvSpPr>
            <a:spLocks noGrp="1"/>
          </p:cNvSpPr>
          <p:nvPr>
            <p:ph type="title"/>
          </p:nvPr>
        </p:nvSpPr>
        <p:spPr/>
        <p:txBody>
          <a:bodyPr>
            <a:normAutofit/>
          </a:bodyPr>
          <a:lstStyle/>
          <a:p>
            <a:pPr algn="l"/>
            <a:r>
              <a:rPr lang="en-IN" sz="4800" dirty="0">
                <a:latin typeface="Courier New" panose="02070309020205020404" pitchFamily="49" charset="0"/>
                <a:cs typeface="Courier New" panose="02070309020205020404" pitchFamily="49" charset="0"/>
              </a:rPr>
              <a:t>OUTLINE</a:t>
            </a:r>
          </a:p>
        </p:txBody>
      </p:sp>
      <p:sp>
        <p:nvSpPr>
          <p:cNvPr id="3" name="Content Placeholder 2">
            <a:extLst>
              <a:ext uri="{FF2B5EF4-FFF2-40B4-BE49-F238E27FC236}">
                <a16:creationId xmlns:a16="http://schemas.microsoft.com/office/drawing/2014/main" id="{099FF4D7-CD55-795B-7AC2-2A5A2A579232}"/>
              </a:ext>
            </a:extLst>
          </p:cNvPr>
          <p:cNvSpPr>
            <a:spLocks noGrp="1"/>
          </p:cNvSpPr>
          <p:nvPr>
            <p:ph idx="1"/>
          </p:nvPr>
        </p:nvSpPr>
        <p:spPr/>
        <p:txBody>
          <a:bodyPr>
            <a:normAutofit/>
          </a:bodyPr>
          <a:lstStyle/>
          <a:p>
            <a:r>
              <a:rPr lang="en-IN" sz="2800" dirty="0">
                <a:latin typeface="Courier New" panose="02070309020205020404" pitchFamily="49" charset="0"/>
                <a:cs typeface="Courier New" panose="02070309020205020404" pitchFamily="49" charset="0"/>
              </a:rPr>
              <a:t>About the website</a:t>
            </a:r>
          </a:p>
          <a:p>
            <a:r>
              <a:rPr lang="en-IN" sz="2800" dirty="0">
                <a:latin typeface="Courier New" panose="02070309020205020404" pitchFamily="49" charset="0"/>
                <a:cs typeface="Courier New" panose="02070309020205020404" pitchFamily="49" charset="0"/>
              </a:rPr>
              <a:t>Objective</a:t>
            </a:r>
          </a:p>
          <a:p>
            <a:r>
              <a:rPr lang="en-IN" sz="2800" dirty="0">
                <a:latin typeface="Courier New" panose="02070309020205020404" pitchFamily="49" charset="0"/>
                <a:cs typeface="Courier New" panose="02070309020205020404" pitchFamily="49" charset="0"/>
              </a:rPr>
              <a:t>Requirements</a:t>
            </a:r>
          </a:p>
          <a:p>
            <a:r>
              <a:rPr lang="en-IN" sz="2800" dirty="0">
                <a:latin typeface="Courier New" panose="02070309020205020404" pitchFamily="49" charset="0"/>
                <a:cs typeface="Courier New" panose="02070309020205020404" pitchFamily="49" charset="0"/>
              </a:rPr>
              <a:t>Languages learned</a:t>
            </a:r>
          </a:p>
          <a:p>
            <a:r>
              <a:rPr lang="en-IN" sz="2800" dirty="0">
                <a:latin typeface="Courier New" panose="02070309020205020404" pitchFamily="49" charset="0"/>
                <a:cs typeface="Courier New" panose="02070309020205020404" pitchFamily="49" charset="0"/>
              </a:rPr>
              <a:t>Snapshots from the website</a:t>
            </a:r>
          </a:p>
          <a:p>
            <a:endParaRPr lang="en-I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945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DFB5-528A-955C-08B9-45F69C2CBADF}"/>
              </a:ext>
            </a:extLst>
          </p:cNvPr>
          <p:cNvSpPr>
            <a:spLocks noGrp="1"/>
          </p:cNvSpPr>
          <p:nvPr>
            <p:ph type="title"/>
          </p:nvPr>
        </p:nvSpPr>
        <p:spPr/>
        <p:txBody>
          <a:bodyPr>
            <a:normAutofit/>
          </a:bodyPr>
          <a:lstStyle/>
          <a:p>
            <a:r>
              <a:rPr lang="en-IN" sz="5400" dirty="0">
                <a:latin typeface="Courier New" panose="02070309020205020404" pitchFamily="49" charset="0"/>
                <a:cs typeface="Courier New" panose="02070309020205020404" pitchFamily="49" charset="0"/>
              </a:rPr>
              <a:t>About</a:t>
            </a:r>
            <a:r>
              <a:rPr lang="en-IN" sz="5400" dirty="0"/>
              <a:t> the website:</a:t>
            </a:r>
          </a:p>
        </p:txBody>
      </p:sp>
      <p:sp>
        <p:nvSpPr>
          <p:cNvPr id="3" name="Content Placeholder 2">
            <a:extLst>
              <a:ext uri="{FF2B5EF4-FFF2-40B4-BE49-F238E27FC236}">
                <a16:creationId xmlns:a16="http://schemas.microsoft.com/office/drawing/2014/main" id="{C6DE6418-3420-83A0-E4BD-6D8F9D116240}"/>
              </a:ext>
            </a:extLst>
          </p:cNvPr>
          <p:cNvSpPr>
            <a:spLocks noGrp="1"/>
          </p:cNvSpPr>
          <p:nvPr>
            <p:ph idx="1"/>
          </p:nvPr>
        </p:nvSpPr>
        <p:spPr>
          <a:xfrm>
            <a:off x="913795" y="2277786"/>
            <a:ext cx="10353762" cy="3714749"/>
          </a:xfrm>
        </p:spPr>
        <p:txBody>
          <a:bodyPr>
            <a:normAutofit/>
          </a:bodyPr>
          <a:lstStyle/>
          <a:p>
            <a:pPr marL="36900" indent="0">
              <a:buNone/>
            </a:pPr>
            <a:r>
              <a:rPr lang="en-IN" sz="3200" dirty="0">
                <a:latin typeface="Courier New" panose="02070309020205020404" pitchFamily="49" charset="0"/>
                <a:cs typeface="Courier New" panose="02070309020205020404" pitchFamily="49" charset="0"/>
              </a:rPr>
              <a:t>PIE-LICIOUS is a bakery management system website that helps the cashier to generate the bill of the items purchased by the customer and also generates the warning for restocking the items.</a:t>
            </a:r>
          </a:p>
        </p:txBody>
      </p:sp>
    </p:spTree>
    <p:extLst>
      <p:ext uri="{BB962C8B-B14F-4D97-AF65-F5344CB8AC3E}">
        <p14:creationId xmlns:p14="http://schemas.microsoft.com/office/powerpoint/2010/main" val="287578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8735-BCB1-CD47-74A9-6D77C8E72841}"/>
              </a:ext>
            </a:extLst>
          </p:cNvPr>
          <p:cNvSpPr>
            <a:spLocks noGrp="1"/>
          </p:cNvSpPr>
          <p:nvPr>
            <p:ph type="title"/>
          </p:nvPr>
        </p:nvSpPr>
        <p:spPr>
          <a:xfrm>
            <a:off x="913794" y="584433"/>
            <a:ext cx="10353762" cy="1257300"/>
          </a:xfrm>
        </p:spPr>
        <p:txBody>
          <a:bodyPr/>
          <a:lstStyle/>
          <a:p>
            <a:r>
              <a:rPr lang="en-IN" sz="4800" dirty="0">
                <a:latin typeface="Courier New" panose="02070309020205020404" pitchFamily="49" charset="0"/>
                <a:cs typeface="Courier New" panose="02070309020205020404" pitchFamily="49" charset="0"/>
              </a:rPr>
              <a:t>Objective</a:t>
            </a:r>
            <a:r>
              <a:rPr lang="en-IN" dirty="0"/>
              <a:t>:</a:t>
            </a:r>
          </a:p>
        </p:txBody>
      </p:sp>
      <p:sp>
        <p:nvSpPr>
          <p:cNvPr id="3" name="Content Placeholder 2">
            <a:extLst>
              <a:ext uri="{FF2B5EF4-FFF2-40B4-BE49-F238E27FC236}">
                <a16:creationId xmlns:a16="http://schemas.microsoft.com/office/drawing/2014/main" id="{538BE9F7-12BC-D504-479F-9AA0107B6884}"/>
              </a:ext>
            </a:extLst>
          </p:cNvPr>
          <p:cNvSpPr>
            <a:spLocks noGrp="1"/>
          </p:cNvSpPr>
          <p:nvPr>
            <p:ph idx="1"/>
          </p:nvPr>
        </p:nvSpPr>
        <p:spPr>
          <a:xfrm>
            <a:off x="981511" y="2046914"/>
            <a:ext cx="10286045" cy="4402872"/>
          </a:xfrm>
        </p:spPr>
        <p:txBody>
          <a:bodyPr>
            <a:noAutofit/>
          </a:bodyPr>
          <a:lstStyle/>
          <a:p>
            <a:pPr marL="36900" indent="0">
              <a:buNone/>
            </a:pPr>
            <a:r>
              <a:rPr lang="en-US" sz="3000" b="0" i="0" dirty="0">
                <a:solidFill>
                  <a:schemeClr val="tx1"/>
                </a:solidFill>
                <a:effectLst/>
                <a:latin typeface="Courier New" panose="02070309020205020404" pitchFamily="49" charset="0"/>
                <a:cs typeface="Courier New" panose="02070309020205020404" pitchFamily="49" charset="0"/>
              </a:rPr>
              <a:t>In bakery the traditional hand-written method for writing bill keep track of the record is inefficient and leads to loss of the organization. The problem is capturing of data and keeping accurate records of the stock details daily purchase and sales. The purpose of our website is to solve all the above problem</a:t>
            </a:r>
            <a:endParaRPr lang="en-IN" sz="3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614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6424-DCA6-4B78-FFE9-09B955AF5CC3}"/>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Requirements</a:t>
            </a:r>
            <a:r>
              <a:rPr lang="en-IN" dirty="0"/>
              <a:t>:</a:t>
            </a:r>
          </a:p>
        </p:txBody>
      </p:sp>
      <p:sp>
        <p:nvSpPr>
          <p:cNvPr id="3" name="Content Placeholder 2">
            <a:extLst>
              <a:ext uri="{FF2B5EF4-FFF2-40B4-BE49-F238E27FC236}">
                <a16:creationId xmlns:a16="http://schemas.microsoft.com/office/drawing/2014/main" id="{737420F8-F191-B855-ECD3-0B00278EF6D9}"/>
              </a:ext>
            </a:extLst>
          </p:cNvPr>
          <p:cNvSpPr>
            <a:spLocks noGrp="1"/>
          </p:cNvSpPr>
          <p:nvPr>
            <p:ph idx="1"/>
          </p:nvPr>
        </p:nvSpPr>
        <p:spPr/>
        <p:txBody>
          <a:bodyPr>
            <a:normAutofit/>
          </a:bodyPr>
          <a:lstStyle/>
          <a:p>
            <a:r>
              <a:rPr lang="en-IN" sz="3200" dirty="0">
                <a:latin typeface="Courier New" panose="02070309020205020404" pitchFamily="49" charset="0"/>
                <a:cs typeface="Courier New" panose="02070309020205020404" pitchFamily="49" charset="0"/>
              </a:rPr>
              <a:t>Software Specification:</a:t>
            </a:r>
          </a:p>
          <a:p>
            <a:pPr marL="36900" indent="0">
              <a:buNone/>
            </a:pPr>
            <a:r>
              <a:rPr lang="en-IN" sz="2400" dirty="0">
                <a:latin typeface="Courier New" panose="02070309020205020404" pitchFamily="49" charset="0"/>
                <a:cs typeface="Courier New" panose="02070309020205020404" pitchFamily="49" charset="0"/>
              </a:rPr>
              <a:t>Technology implemented- Full-stack Web Development</a:t>
            </a:r>
          </a:p>
          <a:p>
            <a:pPr marL="36900" indent="0">
              <a:buNone/>
            </a:pPr>
            <a:r>
              <a:rPr lang="en-IN" sz="2400" dirty="0">
                <a:latin typeface="Courier New" panose="02070309020205020404" pitchFamily="49" charset="0"/>
                <a:cs typeface="Courier New" panose="02070309020205020404" pitchFamily="49" charset="0"/>
              </a:rPr>
              <a:t>IDE- Visual Studio</a:t>
            </a:r>
          </a:p>
          <a:p>
            <a:pPr marL="36900" indent="0">
              <a:buNone/>
            </a:pPr>
            <a:r>
              <a:rPr lang="en-IN" sz="2400" dirty="0">
                <a:latin typeface="Courier New" panose="02070309020205020404" pitchFamily="49" charset="0"/>
                <a:cs typeface="Courier New" panose="02070309020205020404" pitchFamily="49" charset="0"/>
              </a:rPr>
              <a:t>Browser- Google Chrome</a:t>
            </a:r>
          </a:p>
        </p:txBody>
      </p:sp>
    </p:spTree>
    <p:extLst>
      <p:ext uri="{BB962C8B-B14F-4D97-AF65-F5344CB8AC3E}">
        <p14:creationId xmlns:p14="http://schemas.microsoft.com/office/powerpoint/2010/main" val="330871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F1A5E-1F41-D788-5A3A-E44E39A6391E}"/>
              </a:ext>
            </a:extLst>
          </p:cNvPr>
          <p:cNvSpPr>
            <a:spLocks noGrp="1"/>
          </p:cNvSpPr>
          <p:nvPr>
            <p:ph idx="1"/>
          </p:nvPr>
        </p:nvSpPr>
        <p:spPr>
          <a:xfrm>
            <a:off x="913795" y="1472442"/>
            <a:ext cx="10353762" cy="3714749"/>
          </a:xfrm>
        </p:spPr>
        <p:txBody>
          <a:bodyPr>
            <a:normAutofit/>
          </a:bodyPr>
          <a:lstStyle/>
          <a:p>
            <a:r>
              <a:rPr lang="en-IN" sz="3200" dirty="0">
                <a:latin typeface="Courier New" panose="02070309020205020404" pitchFamily="49" charset="0"/>
                <a:cs typeface="Courier New" panose="02070309020205020404" pitchFamily="49" charset="0"/>
              </a:rPr>
              <a:t>Hardware requirements:</a:t>
            </a:r>
          </a:p>
          <a:p>
            <a:pPr marL="36900" indent="0">
              <a:buNone/>
            </a:pPr>
            <a:r>
              <a:rPr lang="en-IN" sz="2400" dirty="0">
                <a:latin typeface="Courier New" panose="02070309020205020404" pitchFamily="49" charset="0"/>
                <a:cs typeface="Courier New" panose="02070309020205020404" pitchFamily="49" charset="0"/>
              </a:rPr>
              <a:t>Operating System- Windows10</a:t>
            </a:r>
          </a:p>
          <a:p>
            <a:pPr marL="36900" indent="0">
              <a:buNone/>
            </a:pPr>
            <a:r>
              <a:rPr lang="en-IN" sz="2400" dirty="0">
                <a:latin typeface="Courier New" panose="02070309020205020404" pitchFamily="49" charset="0"/>
                <a:cs typeface="Courier New" panose="02070309020205020404" pitchFamily="49" charset="0"/>
              </a:rPr>
              <a:t>RAM- 4GB</a:t>
            </a:r>
          </a:p>
          <a:p>
            <a:pPr marL="36900" indent="0">
              <a:buNone/>
            </a:pPr>
            <a:r>
              <a:rPr lang="en-IN" sz="2400" dirty="0">
                <a:latin typeface="Courier New" panose="02070309020205020404" pitchFamily="49" charset="0"/>
                <a:cs typeface="Courier New" panose="02070309020205020404" pitchFamily="49" charset="0"/>
              </a:rPr>
              <a:t>Hard Disk- 256GB</a:t>
            </a:r>
          </a:p>
          <a:p>
            <a:endParaRPr lang="en-IN"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986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CDBA0E-CD2C-B3B5-0B16-0D45E47F8BA9}"/>
              </a:ext>
            </a:extLst>
          </p:cNvPr>
          <p:cNvSpPr>
            <a:spLocks noGrp="1"/>
          </p:cNvSpPr>
          <p:nvPr>
            <p:ph type="ctrTitle"/>
          </p:nvPr>
        </p:nvSpPr>
        <p:spPr>
          <a:xfrm>
            <a:off x="1270025" y="309856"/>
            <a:ext cx="9440034" cy="1409887"/>
          </a:xfrm>
        </p:spPr>
        <p:txBody>
          <a:bodyPr>
            <a:normAutofit/>
          </a:bodyPr>
          <a:lstStyle/>
          <a:p>
            <a:r>
              <a:rPr lang="en-IN" sz="4400" dirty="0">
                <a:latin typeface="Courier New" panose="02070309020205020404" pitchFamily="49" charset="0"/>
                <a:cs typeface="Courier New" panose="02070309020205020404" pitchFamily="49" charset="0"/>
              </a:rPr>
              <a:t>Languages learned:</a:t>
            </a:r>
          </a:p>
        </p:txBody>
      </p:sp>
      <p:sp>
        <p:nvSpPr>
          <p:cNvPr id="6" name="Subtitle 5">
            <a:extLst>
              <a:ext uri="{FF2B5EF4-FFF2-40B4-BE49-F238E27FC236}">
                <a16:creationId xmlns:a16="http://schemas.microsoft.com/office/drawing/2014/main" id="{18D1FFCB-C0E4-61E5-16D5-13900850C01B}"/>
              </a:ext>
            </a:extLst>
          </p:cNvPr>
          <p:cNvSpPr>
            <a:spLocks noGrp="1"/>
          </p:cNvSpPr>
          <p:nvPr>
            <p:ph type="subTitle" idx="1"/>
          </p:nvPr>
        </p:nvSpPr>
        <p:spPr>
          <a:xfrm>
            <a:off x="1169357" y="2315362"/>
            <a:ext cx="9440034" cy="2592197"/>
          </a:xfrm>
        </p:spPr>
        <p:txBody>
          <a:bodyPr>
            <a:normAutofit/>
          </a:bodyPr>
          <a:lstStyle/>
          <a:p>
            <a:pPr algn="l"/>
            <a:r>
              <a:rPr lang="en-IN" sz="2800" dirty="0">
                <a:latin typeface="Courier New" panose="02070309020205020404" pitchFamily="49" charset="0"/>
                <a:cs typeface="Courier New" panose="02070309020205020404" pitchFamily="49" charset="0"/>
              </a:rPr>
              <a:t>Form Design- HTML, CSS</a:t>
            </a:r>
          </a:p>
          <a:p>
            <a:pPr algn="l"/>
            <a:r>
              <a:rPr lang="en-IN" sz="2800" dirty="0">
                <a:latin typeface="Courier New" panose="02070309020205020404" pitchFamily="49" charset="0"/>
                <a:cs typeface="Courier New" panose="02070309020205020404" pitchFamily="49" charset="0"/>
              </a:rPr>
              <a:t>Database design- Maria DB</a:t>
            </a:r>
          </a:p>
          <a:p>
            <a:pPr algn="l"/>
            <a:r>
              <a:rPr lang="en-IN" sz="2800" dirty="0">
                <a:latin typeface="Courier New" panose="02070309020205020404" pitchFamily="49" charset="0"/>
                <a:cs typeface="Courier New" panose="02070309020205020404" pitchFamily="49" charset="0"/>
              </a:rPr>
              <a:t>Coding- PHP</a:t>
            </a:r>
          </a:p>
          <a:p>
            <a:pPr algn="l"/>
            <a:r>
              <a:rPr lang="en-IN" sz="2800" dirty="0">
                <a:latin typeface="Courier New" panose="02070309020205020404" pitchFamily="49" charset="0"/>
                <a:cs typeface="Courier New" panose="02070309020205020404" pitchFamily="49" charset="0"/>
              </a:rPr>
              <a:t>Testing-(</a:t>
            </a:r>
            <a:r>
              <a:rPr lang="en-IN" sz="2800" dirty="0">
                <a:effectLst/>
                <a:latin typeface="Courier New" panose="02070309020205020404" pitchFamily="49" charset="0"/>
                <a:cs typeface="Courier New" panose="02070309020205020404" pitchFamily="49" charset="0"/>
              </a:rPr>
              <a:t>XAMPP</a:t>
            </a:r>
            <a:r>
              <a:rPr lang="en-IN" sz="2800" dirty="0">
                <a:latin typeface="Courier New" panose="02070309020205020404" pitchFamily="49" charset="0"/>
                <a:cs typeface="Courier New" panose="02070309020205020404" pitchFamily="49" charset="0"/>
              </a:rPr>
              <a:t> Server)</a:t>
            </a:r>
          </a:p>
          <a:p>
            <a:pPr algn="l"/>
            <a:endParaRPr lang="en-I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050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DBBC-6439-DD6E-1053-CBB34D2DAA36}"/>
              </a:ext>
            </a:extLst>
          </p:cNvPr>
          <p:cNvSpPr>
            <a:spLocks noGrp="1"/>
          </p:cNvSpPr>
          <p:nvPr>
            <p:ph type="ctrTitle"/>
          </p:nvPr>
        </p:nvSpPr>
        <p:spPr>
          <a:xfrm>
            <a:off x="968022" y="426546"/>
            <a:ext cx="9440034" cy="813196"/>
          </a:xfrm>
        </p:spPr>
        <p:txBody>
          <a:bodyPr>
            <a:normAutofit fontScale="90000"/>
          </a:bodyPr>
          <a:lstStyle/>
          <a:p>
            <a:r>
              <a:rPr lang="en-IN" dirty="0">
                <a:latin typeface="Courier New" panose="02070309020205020404" pitchFamily="49" charset="0"/>
                <a:cs typeface="Courier New" panose="02070309020205020404" pitchFamily="49" charset="0"/>
              </a:rPr>
              <a:t>Login page:</a:t>
            </a:r>
          </a:p>
        </p:txBody>
      </p:sp>
      <p:sp>
        <p:nvSpPr>
          <p:cNvPr id="8" name="Subtitle 7">
            <a:extLst>
              <a:ext uri="{FF2B5EF4-FFF2-40B4-BE49-F238E27FC236}">
                <a16:creationId xmlns:a16="http://schemas.microsoft.com/office/drawing/2014/main" id="{B1B66D73-CB82-F455-17D4-8AB516EB50DD}"/>
              </a:ext>
            </a:extLst>
          </p:cNvPr>
          <p:cNvSpPr>
            <a:spLocks noGrp="1"/>
          </p:cNvSpPr>
          <p:nvPr>
            <p:ph type="subTitle" idx="1"/>
          </p:nvPr>
        </p:nvSpPr>
        <p:spPr>
          <a:xfrm>
            <a:off x="1370693" y="1493241"/>
            <a:ext cx="9440034" cy="3330116"/>
          </a:xfrm>
        </p:spPr>
        <p:txBody>
          <a:bodyPr/>
          <a:lstStyle/>
          <a:p>
            <a:endParaRPr lang="en-IN" dirty="0"/>
          </a:p>
        </p:txBody>
      </p:sp>
      <p:pic>
        <p:nvPicPr>
          <p:cNvPr id="10" name="Picture 9">
            <a:extLst>
              <a:ext uri="{FF2B5EF4-FFF2-40B4-BE49-F238E27FC236}">
                <a16:creationId xmlns:a16="http://schemas.microsoft.com/office/drawing/2014/main" id="{896B5A6B-99AD-0596-7298-C939AE283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565" y="1799438"/>
            <a:ext cx="8288650" cy="4655890"/>
          </a:xfrm>
          <a:prstGeom prst="rect">
            <a:avLst/>
          </a:prstGeom>
        </p:spPr>
      </p:pic>
    </p:spTree>
    <p:extLst>
      <p:ext uri="{BB962C8B-B14F-4D97-AF65-F5344CB8AC3E}">
        <p14:creationId xmlns:p14="http://schemas.microsoft.com/office/powerpoint/2010/main" val="97708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010D-C468-31E8-E7FB-0CA976EE13D2}"/>
              </a:ext>
            </a:extLst>
          </p:cNvPr>
          <p:cNvSpPr>
            <a:spLocks noGrp="1"/>
          </p:cNvSpPr>
          <p:nvPr>
            <p:ph type="title"/>
          </p:nvPr>
        </p:nvSpPr>
        <p:spPr>
          <a:xfrm>
            <a:off x="672918" y="360178"/>
            <a:ext cx="10353762" cy="1257300"/>
          </a:xfrm>
        </p:spPr>
        <p:txBody>
          <a:bodyPr/>
          <a:lstStyle/>
          <a:p>
            <a:r>
              <a:rPr lang="en-IN" dirty="0">
                <a:latin typeface="Courier New" panose="02070309020205020404" pitchFamily="49" charset="0"/>
                <a:cs typeface="Courier New" panose="02070309020205020404" pitchFamily="49" charset="0"/>
              </a:rPr>
              <a:t>Home page:</a:t>
            </a:r>
          </a:p>
        </p:txBody>
      </p:sp>
      <p:pic>
        <p:nvPicPr>
          <p:cNvPr id="6" name="Content Placeholder 5">
            <a:extLst>
              <a:ext uri="{FF2B5EF4-FFF2-40B4-BE49-F238E27FC236}">
                <a16:creationId xmlns:a16="http://schemas.microsoft.com/office/drawing/2014/main" id="{0694759F-99D6-729E-5B82-F53573306F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5" y="1886079"/>
            <a:ext cx="7911368" cy="4443964"/>
          </a:xfrm>
        </p:spPr>
      </p:pic>
    </p:spTree>
    <p:extLst>
      <p:ext uri="{BB962C8B-B14F-4D97-AF65-F5344CB8AC3E}">
        <p14:creationId xmlns:p14="http://schemas.microsoft.com/office/powerpoint/2010/main" val="1808579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{22060292-27AA-4EF8-8B98-6ABFD5170893}tf12214701_win32</Template>
  <TotalTime>375</TotalTime>
  <Words>192</Words>
  <Application>Microsoft Office PowerPoint</Application>
  <PresentationFormat>Widescreen</PresentationFormat>
  <Paragraphs>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Courier New</vt:lpstr>
      <vt:lpstr>Goudy Old Style</vt:lpstr>
      <vt:lpstr>Wingdings 2</vt:lpstr>
      <vt:lpstr>SlateVTI</vt:lpstr>
      <vt:lpstr>PIE-LICIOUS</vt:lpstr>
      <vt:lpstr>OUTLINE</vt:lpstr>
      <vt:lpstr>About the website:</vt:lpstr>
      <vt:lpstr>Objective:</vt:lpstr>
      <vt:lpstr>Requirements:</vt:lpstr>
      <vt:lpstr>PowerPoint Presentation</vt:lpstr>
      <vt:lpstr>Languages learned:</vt:lpstr>
      <vt:lpstr>Login page:</vt:lpstr>
      <vt:lpstr>Home page:</vt:lpstr>
      <vt:lpstr>Product list:</vt:lpstr>
      <vt:lpstr>Stock list:</vt:lpstr>
      <vt:lpstr>Sales report:</vt:lpstr>
      <vt:lpstr>Product of sales:</vt:lpstr>
      <vt:lpstr>Maintenance:</vt:lpstr>
      <vt:lpstr>User list:</vt:lpstr>
      <vt:lpstr>Account:</vt:lpstr>
      <vt:lpstr>Logout: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PIE-LICIOUS</dc:title>
  <dc:creator>Lenovo</dc:creator>
  <cp:lastModifiedBy>Lenovo</cp:lastModifiedBy>
  <cp:revision>2</cp:revision>
  <dcterms:created xsi:type="dcterms:W3CDTF">2022-05-26T12:44:31Z</dcterms:created>
  <dcterms:modified xsi:type="dcterms:W3CDTF">2022-05-26T19:00:16Z</dcterms:modified>
</cp:coreProperties>
</file>